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AD3F99A-722C-4907-897C-18A29EEE04A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unghoon jeong" initials="sj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98" autoAdjust="0"/>
    <p:restoredTop sz="95208" autoAdjust="0"/>
  </p:normalViewPr>
  <p:slideViewPr>
    <p:cSldViewPr snapToGrid="0">
      <p:cViewPr>
        <p:scale>
          <a:sx n="82" d="100"/>
          <a:sy n="82" d="100"/>
        </p:scale>
        <p:origin x="379" y="67"/>
      </p:cViewPr>
      <p:guideLst>
        <p:guide orient="horz" pos="2136"/>
        <p:guide pos="3840"/>
      </p:guideLst>
    </p:cSldViewPr>
  </p:slid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64" d="100"/>
          <a:sy n="64" d="100"/>
        </p:scale>
        <p:origin x="25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8A513BA-3E82-4812-9926-DD5B40EAAC2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2DC2647-C259-4EB5-84B8-93A3F8E54DE7}" type="datetime1">
              <a:rPr lang="ko-KR" altLang="en-US"/>
              <a:pPr lvl="0">
                <a:defRPr/>
              </a:pPr>
              <a:t>2020-12-04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440BA11-FEDB-4E64-B4BE-9FDEE8123FE3}" type="datetime1">
              <a:rPr lang="ko-KR" altLang="en-US"/>
              <a:pPr lvl="0">
                <a:defRPr/>
              </a:pPr>
              <a:t>2020-12-04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F8D56DB-D808-478E-8624-F84E557D342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/>
              <a:buNone/>
              <a:defRPr/>
            </a:pPr>
            <a:endParaRPr lang="ko-KR" altLang="en-US" sz="1200" dirty="0">
              <a:sym typeface="Wingding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/>
              <a:buNone/>
              <a:defRPr/>
            </a:pPr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DB4C-DE70-4A65-A5DC-D9E6444DF547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B2E2-53A4-42E6-96A8-5D32C3459C28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3A4B-3E31-46C5-B0CB-E41951B49855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5959-C512-4E77-A6B5-69EB21DAEFB4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D3AF5-1C88-4831-8829-47F0A43C47BD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7F247-4BC3-4DB5-81F6-5B3EEBA32C73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373E-7A36-4551-A6C1-60C8867DF385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93394-DB98-4772-A59A-F25A724C68DB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5FB5-7142-4E95-AD3C-8176FA41B253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1DED-FB6A-452E-A59D-EA78CF42E647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3DC3-0F16-4679-8BC0-0F59D8437EB8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52ECB-8806-4258-8424-40D7897874A2}" type="datetime1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34.png"/><Relationship Id="rId10" Type="http://schemas.openxmlformats.org/officeDocument/2006/relationships/image" Target="../media/image57.png"/><Relationship Id="rId4" Type="http://schemas.openxmlformats.org/officeDocument/2006/relationships/image" Target="../media/image1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-1602492573889.atlassian.net/secure/RapidBoard.jspa?rapidView=3&amp;projectKey=JL2P&amp;view=planning&amp;selectedIssue=JL2P-38&amp;epics=visible&amp;issueLimit=10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JL2P/Project/wiki" TargetMode="External"/><Relationship Id="rId4" Type="http://schemas.openxmlformats.org/officeDocument/2006/relationships/hyperlink" Target="https://team-1602492573889.atlassian.net/plugins/servlet/ac/jp.ricksoft.plugins.wbsgantt-for-jira/main?ac.filter=GANTT_27505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63A46A-7C95-462F-BB16-A4D3D80FA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AC5DE0-3933-45E6-9AF1-7A7E926F2F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33DB94-BD96-4555-B1BB-6344672A49F5}"/>
              </a:ext>
            </a:extLst>
          </p:cNvPr>
          <p:cNvGrpSpPr/>
          <p:nvPr/>
        </p:nvGrpSpPr>
        <p:grpSpPr>
          <a:xfrm rot="17859140">
            <a:off x="8705950" y="1641367"/>
            <a:ext cx="384471" cy="384471"/>
            <a:chOff x="-1077508" y="3268230"/>
            <a:chExt cx="518610" cy="51861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59CB7A-D617-43F0-9A6E-12F98F5CFCC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CE1F067-F5E4-4AC1-B4AA-C780E872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D0567A-A044-4134-90BD-AF1FBBEB2B05}"/>
              </a:ext>
            </a:extLst>
          </p:cNvPr>
          <p:cNvGrpSpPr/>
          <p:nvPr/>
        </p:nvGrpSpPr>
        <p:grpSpPr>
          <a:xfrm rot="20783647">
            <a:off x="3302480" y="5860582"/>
            <a:ext cx="411275" cy="411275"/>
            <a:chOff x="-1077508" y="3268230"/>
            <a:chExt cx="518610" cy="51861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961E54-ABE7-40E5-A996-488425C9F8EF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B4A234-D158-4834-9A55-CA86E090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E60146-E8E4-445F-878D-B98188167406}"/>
              </a:ext>
            </a:extLst>
          </p:cNvPr>
          <p:cNvGrpSpPr/>
          <p:nvPr/>
        </p:nvGrpSpPr>
        <p:grpSpPr>
          <a:xfrm rot="20164626">
            <a:off x="870018" y="4123319"/>
            <a:ext cx="264586" cy="264586"/>
            <a:chOff x="-1077508" y="3268230"/>
            <a:chExt cx="518610" cy="51861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561199B-349D-4650-B323-35C46D66E79C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165C893-EB5A-4E86-82EF-AC80F56BF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D13413F-8DF3-4D95-816E-02A770D71780}"/>
              </a:ext>
            </a:extLst>
          </p:cNvPr>
          <p:cNvSpPr/>
          <p:nvPr/>
        </p:nvSpPr>
        <p:spPr>
          <a:xfrm>
            <a:off x="0" y="17373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72E335-B92D-4A5B-8178-0AA2463D1A3D}"/>
              </a:ext>
            </a:extLst>
          </p:cNvPr>
          <p:cNvGrpSpPr/>
          <p:nvPr/>
        </p:nvGrpSpPr>
        <p:grpSpPr>
          <a:xfrm rot="20164626">
            <a:off x="3956556" y="4246087"/>
            <a:ext cx="264586" cy="264586"/>
            <a:chOff x="-1077508" y="3268230"/>
            <a:chExt cx="518610" cy="51861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29DDA62-CAF9-463D-BAA4-13DBD38A2E56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3B6F35B-24D4-45F3-924E-C04E15BB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9A222B-2476-495C-81AD-3B4FAAE0DCEB}"/>
              </a:ext>
            </a:extLst>
          </p:cNvPr>
          <p:cNvGrpSpPr/>
          <p:nvPr/>
        </p:nvGrpSpPr>
        <p:grpSpPr>
          <a:xfrm rot="20164626">
            <a:off x="4786998" y="5375120"/>
            <a:ext cx="264586" cy="264586"/>
            <a:chOff x="-1077508" y="3268230"/>
            <a:chExt cx="518610" cy="51861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6B6B936-0CCE-41E1-9290-4991F5B1285E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A23B884-5C92-42B4-A0B0-1640D7E7C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0C81A3A-98F4-4A5E-B5C9-B23B1F89FF51}"/>
              </a:ext>
            </a:extLst>
          </p:cNvPr>
          <p:cNvGrpSpPr/>
          <p:nvPr/>
        </p:nvGrpSpPr>
        <p:grpSpPr>
          <a:xfrm rot="20164626">
            <a:off x="4939160" y="3157257"/>
            <a:ext cx="264586" cy="264586"/>
            <a:chOff x="-1077508" y="3268230"/>
            <a:chExt cx="518610" cy="51861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1970933-A3A1-4F75-99D7-E2A26AA1EBFF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B16BDF2-BE07-4BDE-9D9D-8F109223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7FDE0D9-9104-4EE2-9568-049FE4427558}"/>
              </a:ext>
            </a:extLst>
          </p:cNvPr>
          <p:cNvGrpSpPr/>
          <p:nvPr/>
        </p:nvGrpSpPr>
        <p:grpSpPr>
          <a:xfrm rot="20859783">
            <a:off x="10352075" y="1572125"/>
            <a:ext cx="256606" cy="256606"/>
            <a:chOff x="-1077508" y="3268230"/>
            <a:chExt cx="518610" cy="51861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C7555D-0FDD-4473-AA4A-EBCE4355B190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863C022-FED8-4AC8-80BC-F02C04858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F80D6AE-3E2B-4B01-8614-32F6A1971204}"/>
              </a:ext>
            </a:extLst>
          </p:cNvPr>
          <p:cNvGrpSpPr/>
          <p:nvPr/>
        </p:nvGrpSpPr>
        <p:grpSpPr>
          <a:xfrm rot="20654002">
            <a:off x="11010288" y="3164890"/>
            <a:ext cx="256606" cy="256606"/>
            <a:chOff x="-1077508" y="3268230"/>
            <a:chExt cx="518610" cy="51861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3780B35-234B-4880-AFE1-CFB9575A5EC1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EAE77B4-A7B3-45D3-990A-0CD1EB866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1E9A7C7-462C-4E30-A77F-6D1D1C736AA7}"/>
              </a:ext>
            </a:extLst>
          </p:cNvPr>
          <p:cNvGrpSpPr/>
          <p:nvPr/>
        </p:nvGrpSpPr>
        <p:grpSpPr>
          <a:xfrm rot="2263502">
            <a:off x="10503623" y="6174762"/>
            <a:ext cx="115411" cy="115411"/>
            <a:chOff x="-1077508" y="3268230"/>
            <a:chExt cx="518610" cy="51861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A11EB71-407C-4005-8320-F47AC542604A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38878F2-F245-4FFF-BEAF-7D3F38BDD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DCE7FDD-9F44-41D7-9A2C-2063A423BE1D}"/>
              </a:ext>
            </a:extLst>
          </p:cNvPr>
          <p:cNvGrpSpPr/>
          <p:nvPr/>
        </p:nvGrpSpPr>
        <p:grpSpPr>
          <a:xfrm rot="2263502">
            <a:off x="8014423" y="5646206"/>
            <a:ext cx="115411" cy="115411"/>
            <a:chOff x="-1077508" y="3268230"/>
            <a:chExt cx="518610" cy="51861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5F4D9F3-A06F-4158-9C46-B0EF12DE10F1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F21F96E-7836-448E-9473-5501ECD9C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0F388A5-91F1-4D61-9C7B-7AA3259A8581}"/>
              </a:ext>
            </a:extLst>
          </p:cNvPr>
          <p:cNvGrpSpPr/>
          <p:nvPr/>
        </p:nvGrpSpPr>
        <p:grpSpPr>
          <a:xfrm rot="2263502">
            <a:off x="6683115" y="2902377"/>
            <a:ext cx="115411" cy="115411"/>
            <a:chOff x="-1077508" y="3268230"/>
            <a:chExt cx="518610" cy="51861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0C227C2-1DB5-4B09-AD2E-5BF4EB4817E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D9A0A40-F481-4C04-A258-1ED21D13C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A0379EA-A4B9-4ECE-801E-8BD666164696}"/>
              </a:ext>
            </a:extLst>
          </p:cNvPr>
          <p:cNvGrpSpPr/>
          <p:nvPr/>
        </p:nvGrpSpPr>
        <p:grpSpPr>
          <a:xfrm rot="2263502">
            <a:off x="3804855" y="1238677"/>
            <a:ext cx="115411" cy="115411"/>
            <a:chOff x="-1077508" y="3268230"/>
            <a:chExt cx="518610" cy="51861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205B021-31DE-4916-907D-AC2F6764A56E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AF58B52-90E5-4D64-9827-47D1A1E96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5119FDC-C307-42BA-B368-EDD31747C25D}"/>
              </a:ext>
            </a:extLst>
          </p:cNvPr>
          <p:cNvGrpSpPr/>
          <p:nvPr/>
        </p:nvGrpSpPr>
        <p:grpSpPr>
          <a:xfrm rot="2263502">
            <a:off x="2331654" y="806877"/>
            <a:ext cx="115411" cy="115411"/>
            <a:chOff x="-1077508" y="3268230"/>
            <a:chExt cx="518610" cy="51861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9BAFBAA-6804-40F6-A342-D4FD6DB4F63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5159518-4C81-414B-AC74-E77A5DAB7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3ACF7AD-34F2-49F1-8168-32EF21C4374C}"/>
              </a:ext>
            </a:extLst>
          </p:cNvPr>
          <p:cNvGrpSpPr/>
          <p:nvPr/>
        </p:nvGrpSpPr>
        <p:grpSpPr>
          <a:xfrm rot="12896085">
            <a:off x="1620453" y="2525768"/>
            <a:ext cx="115411" cy="115411"/>
            <a:chOff x="-1077508" y="3268230"/>
            <a:chExt cx="518610" cy="51861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D262A66-D1F9-42C9-BF56-EEC9C7E49958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0D8F0894-0B93-4ED8-8CCB-3378FC444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2A78E90-0AA9-4CA7-9A5D-FFEA5E435501}"/>
              </a:ext>
            </a:extLst>
          </p:cNvPr>
          <p:cNvGrpSpPr/>
          <p:nvPr/>
        </p:nvGrpSpPr>
        <p:grpSpPr>
          <a:xfrm>
            <a:off x="1136879" y="5881387"/>
            <a:ext cx="115411" cy="115411"/>
            <a:chOff x="-1077508" y="3268230"/>
            <a:chExt cx="518610" cy="518610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6ADC8CF-328E-49BD-BBE8-302BAB8C3B8E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AE4DAECC-466F-409B-A64C-1C996C5D7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BAA5D4B-FA31-4043-8E52-56E7BF879356}"/>
              </a:ext>
            </a:extLst>
          </p:cNvPr>
          <p:cNvGrpSpPr/>
          <p:nvPr/>
        </p:nvGrpSpPr>
        <p:grpSpPr>
          <a:xfrm rot="19465804">
            <a:off x="4853398" y="6481205"/>
            <a:ext cx="115411" cy="115411"/>
            <a:chOff x="-1077508" y="3268230"/>
            <a:chExt cx="518610" cy="51861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553BDF9-224B-4AE6-A035-550A702D3DB7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2C436D5D-05DE-466A-976C-9A3BA5F11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5B2E8F8-1A4A-4947-94DA-9A8D133144E7}"/>
              </a:ext>
            </a:extLst>
          </p:cNvPr>
          <p:cNvGrpSpPr/>
          <p:nvPr/>
        </p:nvGrpSpPr>
        <p:grpSpPr>
          <a:xfrm rot="2263502">
            <a:off x="7647397" y="791959"/>
            <a:ext cx="115411" cy="115411"/>
            <a:chOff x="-1077508" y="3268230"/>
            <a:chExt cx="518610" cy="518610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DFA4F38-CAAD-46DC-8A23-9AE839FC5E3A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B9E172B6-0F22-421C-8A66-9FBE2B8A5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67B4CB0-467D-4508-81CF-3F6BFCF9602C}"/>
              </a:ext>
            </a:extLst>
          </p:cNvPr>
          <p:cNvGrpSpPr/>
          <p:nvPr/>
        </p:nvGrpSpPr>
        <p:grpSpPr>
          <a:xfrm rot="18678807">
            <a:off x="925734" y="1060023"/>
            <a:ext cx="476542" cy="476542"/>
            <a:chOff x="-1077508" y="3268230"/>
            <a:chExt cx="518610" cy="51861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6D159D8-9111-44ED-BFF3-35807BB1345C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BB1E0CA7-7FE0-46FF-8EB4-AF8D10265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1DA89B0-70E0-4CB4-9D5E-C950126A9E91}"/>
              </a:ext>
            </a:extLst>
          </p:cNvPr>
          <p:cNvGrpSpPr/>
          <p:nvPr/>
        </p:nvGrpSpPr>
        <p:grpSpPr>
          <a:xfrm rot="11924438">
            <a:off x="2136124" y="4629954"/>
            <a:ext cx="336588" cy="336588"/>
            <a:chOff x="-1077508" y="3268230"/>
            <a:chExt cx="518610" cy="518610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2B837FD-9B98-4BA0-88BE-515CFDC3B56D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9E202BB-91D3-48DA-90DE-9D0FD8FAB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E44F1611-18B9-46EE-93AD-626927B00D2A}"/>
              </a:ext>
            </a:extLst>
          </p:cNvPr>
          <p:cNvGrpSpPr/>
          <p:nvPr/>
        </p:nvGrpSpPr>
        <p:grpSpPr>
          <a:xfrm rot="20225713">
            <a:off x="9417155" y="6209887"/>
            <a:ext cx="417150" cy="417150"/>
            <a:chOff x="-1077508" y="3268230"/>
            <a:chExt cx="518610" cy="51861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BB63EFC-B9D7-48AD-8169-90ECA7C59D2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65C5CB4F-0F56-49AF-9E71-AB7DEA0A2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2CA2413-17DF-40BF-AF31-A0E021C859C3}"/>
              </a:ext>
            </a:extLst>
          </p:cNvPr>
          <p:cNvGrpSpPr/>
          <p:nvPr/>
        </p:nvGrpSpPr>
        <p:grpSpPr>
          <a:xfrm rot="3710204">
            <a:off x="10983053" y="566721"/>
            <a:ext cx="256606" cy="256606"/>
            <a:chOff x="-1077508" y="3268230"/>
            <a:chExt cx="518610" cy="518610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9C19049-DF0E-459B-8AF3-B2BB6E5EFF66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F1B22DE-8515-4C8E-B448-CEAFC7A6D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14E9B713-A767-400F-ADB0-17ED778D583A}"/>
              </a:ext>
            </a:extLst>
          </p:cNvPr>
          <p:cNvGrpSpPr/>
          <p:nvPr/>
        </p:nvGrpSpPr>
        <p:grpSpPr>
          <a:xfrm rot="1967190">
            <a:off x="9840394" y="3158923"/>
            <a:ext cx="126468" cy="126468"/>
            <a:chOff x="-1077508" y="3268230"/>
            <a:chExt cx="518610" cy="518610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D6C4611-BED9-4F9D-B7BD-D5E6B9335B9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FE31BA36-5272-4C5B-996A-B996D2E39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15AB34C-37D0-4D90-9A72-34837A9471BF}"/>
              </a:ext>
            </a:extLst>
          </p:cNvPr>
          <p:cNvGrpSpPr/>
          <p:nvPr/>
        </p:nvGrpSpPr>
        <p:grpSpPr>
          <a:xfrm>
            <a:off x="1501938" y="5142669"/>
            <a:ext cx="115411" cy="115411"/>
            <a:chOff x="-1077508" y="3268230"/>
            <a:chExt cx="518610" cy="518610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FBC2597-7D00-4E39-A6BD-44D79EE0023D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7546F76D-2218-49E4-9CEC-9CCDD90BC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4C1FD34-E9E3-4161-A027-D41F0FC46333}"/>
              </a:ext>
            </a:extLst>
          </p:cNvPr>
          <p:cNvGrpSpPr/>
          <p:nvPr/>
        </p:nvGrpSpPr>
        <p:grpSpPr>
          <a:xfrm rot="19890993">
            <a:off x="6211506" y="5954500"/>
            <a:ext cx="115411" cy="115411"/>
            <a:chOff x="-1077508" y="3268230"/>
            <a:chExt cx="518610" cy="518610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BAE7531-A13B-4271-AA14-561A5F3AED6E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00B11CED-3A04-4801-920E-1BBD29E70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5C2BB2A-36D2-472E-8597-9BC148FC40A6}"/>
              </a:ext>
            </a:extLst>
          </p:cNvPr>
          <p:cNvGrpSpPr/>
          <p:nvPr/>
        </p:nvGrpSpPr>
        <p:grpSpPr>
          <a:xfrm rot="4964667">
            <a:off x="5099084" y="-255853"/>
            <a:ext cx="467200" cy="467200"/>
            <a:chOff x="-1077508" y="3268230"/>
            <a:chExt cx="518610" cy="518610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9AFC5CF-5ABA-42E8-BEF0-7D8E6438CCCC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393380EF-346E-4F5D-B50C-12750CB96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A838A78-04BB-48D0-9476-0E0873C6C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013" y="3436964"/>
            <a:ext cx="4290049" cy="207105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03058EA-FF23-4E7B-9181-1F277709478B}"/>
              </a:ext>
            </a:extLst>
          </p:cNvPr>
          <p:cNvGrpSpPr/>
          <p:nvPr/>
        </p:nvGrpSpPr>
        <p:grpSpPr>
          <a:xfrm rot="533908">
            <a:off x="2642087" y="2419863"/>
            <a:ext cx="420327" cy="420327"/>
            <a:chOff x="-1077508" y="3268230"/>
            <a:chExt cx="518610" cy="51861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C25CD5-022C-4C8A-B9D7-0CCE13C8C386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4B997DA-A340-442E-83E6-5E10C33FC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73B935-746E-489F-BD36-FF25F7BCF2B9}"/>
              </a:ext>
            </a:extLst>
          </p:cNvPr>
          <p:cNvGrpSpPr/>
          <p:nvPr/>
        </p:nvGrpSpPr>
        <p:grpSpPr>
          <a:xfrm rot="4964667">
            <a:off x="5745300" y="1650395"/>
            <a:ext cx="475306" cy="475306"/>
            <a:chOff x="-1077508" y="3268230"/>
            <a:chExt cx="518610" cy="51861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049405F-5D13-45B8-BC8B-98DF9C0158E7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CDDDE92-ABB9-4FC1-9E15-B1462D305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82C32C8-EC4A-4CE4-B38B-54E859A2E549}"/>
              </a:ext>
            </a:extLst>
          </p:cNvPr>
          <p:cNvSpPr txBox="1"/>
          <p:nvPr/>
        </p:nvSpPr>
        <p:spPr>
          <a:xfrm>
            <a:off x="9311467" y="543057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+ it 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878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기능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B7D7E6-8673-4DE5-BEB5-3181FB98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023614-AE94-45A8-B915-5874BC534298}"/>
              </a:ext>
            </a:extLst>
          </p:cNvPr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E73E21-76F3-4A3C-AE56-59A6CF4D42ED}"/>
              </a:ext>
            </a:extLst>
          </p:cNvPr>
          <p:cNvSpPr txBox="1"/>
          <p:nvPr/>
        </p:nvSpPr>
        <p:spPr>
          <a:xfrm>
            <a:off x="8029782" y="741689"/>
            <a:ext cx="353334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spc="-150" dirty="0">
                <a:solidFill>
                  <a:schemeClr val="tx1">
                    <a:lumMod val="50000"/>
                    <a:alpha val="45000"/>
                  </a:schemeClr>
                </a:solidFill>
                <a:ea typeface="+mj-ea"/>
              </a:rPr>
              <a:t>P</a:t>
            </a:r>
            <a:endParaRPr lang="ko-KR" altLang="en-US" sz="41300" spc="-150" dirty="0">
              <a:solidFill>
                <a:schemeClr val="tx1">
                  <a:lumMod val="50000"/>
                  <a:alpha val="45000"/>
                </a:schemeClr>
              </a:solidFill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A4B92-B867-40B8-8162-ECE6FEE4646B}"/>
              </a:ext>
            </a:extLst>
          </p:cNvPr>
          <p:cNvSpPr txBox="1"/>
          <p:nvPr/>
        </p:nvSpPr>
        <p:spPr>
          <a:xfrm>
            <a:off x="7227590" y="0"/>
            <a:ext cx="353334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spc="-150" dirty="0">
                <a:solidFill>
                  <a:srgbClr val="FFB517">
                    <a:alpha val="65000"/>
                  </a:srgbClr>
                </a:solidFill>
                <a:ea typeface="+mj-ea"/>
              </a:rPr>
              <a:t>P</a:t>
            </a:r>
            <a:endParaRPr lang="ko-KR" altLang="en-US" sz="41300" spc="-150" dirty="0">
              <a:solidFill>
                <a:srgbClr val="FFB517">
                  <a:alpha val="65000"/>
                </a:srgb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3920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/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wrap="square" lIns="45719" rIns="45719"/>
          <a:lstStyle/>
          <a:p>
            <a:pPr lvl="0">
              <a:defRPr/>
            </a:pPr>
            <a:endParaRPr/>
          </a:p>
        </p:txBody>
      </p:sp>
      <p:sp>
        <p:nvSpPr>
          <p:cNvPr id="5" name="직사각형 23"/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/>
          <p:cNvSpPr txBox="1"/>
          <p:nvPr/>
        </p:nvSpPr>
        <p:spPr>
          <a:xfrm>
            <a:off x="535857" y="323244"/>
            <a:ext cx="167863" cy="57020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>2</a:t>
            </a:r>
          </a:p>
        </p:txBody>
      </p:sp>
      <p:sp>
        <p:nvSpPr>
          <p:cNvPr id="1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>
              <a:defRPr/>
            </a:pPr>
            <a:fld id="{9789EC6C-4145-4527-B052-BF633A9807EA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94148" y="1580060"/>
            <a:ext cx="10603704" cy="4776290"/>
            <a:chOff x="794148" y="1580060"/>
            <a:chExt cx="10603704" cy="4776290"/>
          </a:xfrm>
        </p:grpSpPr>
        <p:grpSp>
          <p:nvGrpSpPr>
            <p:cNvPr id="2" name="그룹 1"/>
            <p:cNvGrpSpPr/>
            <p:nvPr/>
          </p:nvGrpSpPr>
          <p:grpSpPr>
            <a:xfrm>
              <a:off x="794148" y="1580060"/>
              <a:ext cx="10532683" cy="4776290"/>
              <a:chOff x="839868" y="1221878"/>
              <a:chExt cx="10532683" cy="4776290"/>
            </a:xfrm>
          </p:grpSpPr>
          <p:grpSp>
            <p:nvGrpSpPr>
              <p:cNvPr id="87" name="그룹 86"/>
              <p:cNvGrpSpPr/>
              <p:nvPr/>
            </p:nvGrpSpPr>
            <p:grpSpPr>
              <a:xfrm>
                <a:off x="5041501" y="1627106"/>
                <a:ext cx="2108997" cy="4371062"/>
                <a:chOff x="1154176" y="1441393"/>
                <a:chExt cx="2108997" cy="3227246"/>
              </a:xfrm>
            </p:grpSpPr>
            <p:sp>
              <p:nvSpPr>
                <p:cNvPr id="88" name="직사각형 87"/>
                <p:cNvSpPr/>
                <p:nvPr/>
              </p:nvSpPr>
              <p:spPr>
                <a:xfrm>
                  <a:off x="1154176" y="1622263"/>
                  <a:ext cx="2108997" cy="3046376"/>
                </a:xfrm>
                <a:prstGeom prst="rect">
                  <a:avLst/>
                </a:prstGeom>
                <a:noFill/>
                <a:ln w="28575">
                  <a:solidFill>
                    <a:srgbClr val="FFB51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t" anchorCtr="0"/>
                <a:lstStyle/>
                <a:p>
                  <a:pPr lvl="0">
                    <a:defRPr/>
                  </a:pPr>
                  <a:endParaRPr lang="ko-KR" altLang="en-US" sz="2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9" name="직사각형 88"/>
                <p:cNvSpPr/>
                <p:nvPr/>
              </p:nvSpPr>
              <p:spPr>
                <a:xfrm>
                  <a:off x="1654893" y="1441393"/>
                  <a:ext cx="1076001" cy="361741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37" name="그룹 36"/>
              <p:cNvGrpSpPr/>
              <p:nvPr/>
            </p:nvGrpSpPr>
            <p:grpSpPr>
              <a:xfrm>
                <a:off x="7154557" y="1627106"/>
                <a:ext cx="2108997" cy="4371062"/>
                <a:chOff x="1154176" y="1441393"/>
                <a:chExt cx="2108997" cy="3227246"/>
              </a:xfrm>
            </p:grpSpPr>
            <p:sp>
              <p:nvSpPr>
                <p:cNvPr id="38" name="직사각형 37"/>
                <p:cNvSpPr/>
                <p:nvPr/>
              </p:nvSpPr>
              <p:spPr>
                <a:xfrm>
                  <a:off x="1154176" y="1622263"/>
                  <a:ext cx="2108997" cy="3046376"/>
                </a:xfrm>
                <a:prstGeom prst="rect">
                  <a:avLst/>
                </a:prstGeom>
                <a:noFill/>
                <a:ln w="28575">
                  <a:solidFill>
                    <a:srgbClr val="FFB51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t" anchorCtr="0"/>
                <a:lstStyle/>
                <a:p>
                  <a:pPr lvl="0">
                    <a:defRPr/>
                  </a:pPr>
                  <a:endParaRPr lang="ko-KR" altLang="en-US" sz="2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1654893" y="1441393"/>
                  <a:ext cx="1076001" cy="361741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40" name="그룹 39"/>
              <p:cNvGrpSpPr/>
              <p:nvPr/>
            </p:nvGrpSpPr>
            <p:grpSpPr>
              <a:xfrm>
                <a:off x="9263554" y="1627106"/>
                <a:ext cx="2108997" cy="4371062"/>
                <a:chOff x="1154176" y="1441393"/>
                <a:chExt cx="2108997" cy="3227246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>
                  <a:off x="1154176" y="1622263"/>
                  <a:ext cx="2108997" cy="3046376"/>
                </a:xfrm>
                <a:prstGeom prst="rect">
                  <a:avLst/>
                </a:prstGeom>
                <a:noFill/>
                <a:ln w="28575">
                  <a:solidFill>
                    <a:srgbClr val="FFB51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t" anchorCtr="0"/>
                <a:lstStyle/>
                <a:p>
                  <a:pPr lvl="0">
                    <a:defRPr/>
                  </a:pPr>
                  <a:endParaRPr lang="ko-KR" altLang="en-US" sz="2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1654893" y="1441393"/>
                  <a:ext cx="1076001" cy="361741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>
                <a:off x="2938766" y="1627106"/>
                <a:ext cx="2108997" cy="4371062"/>
                <a:chOff x="1154176" y="1441393"/>
                <a:chExt cx="2108997" cy="3227246"/>
              </a:xfrm>
            </p:grpSpPr>
            <p:sp>
              <p:nvSpPr>
                <p:cNvPr id="48" name="직사각형 47"/>
                <p:cNvSpPr/>
                <p:nvPr/>
              </p:nvSpPr>
              <p:spPr>
                <a:xfrm>
                  <a:off x="1154176" y="1622263"/>
                  <a:ext cx="2108997" cy="3046376"/>
                </a:xfrm>
                <a:prstGeom prst="rect">
                  <a:avLst/>
                </a:prstGeom>
                <a:noFill/>
                <a:ln w="28575">
                  <a:solidFill>
                    <a:srgbClr val="FFB51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t" anchorCtr="0"/>
                <a:lstStyle/>
                <a:p>
                  <a:pPr lvl="0">
                    <a:defRPr/>
                  </a:pPr>
                  <a:endParaRPr lang="ko-KR" altLang="en-US" sz="2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1654893" y="1441393"/>
                  <a:ext cx="1076001" cy="361741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50" name="그룹 49"/>
              <p:cNvGrpSpPr/>
              <p:nvPr/>
            </p:nvGrpSpPr>
            <p:grpSpPr>
              <a:xfrm>
                <a:off x="839868" y="1627106"/>
                <a:ext cx="2108997" cy="4371062"/>
                <a:chOff x="1154176" y="1441393"/>
                <a:chExt cx="2108997" cy="3227246"/>
              </a:xfrm>
            </p:grpSpPr>
            <p:sp>
              <p:nvSpPr>
                <p:cNvPr id="51" name="직사각형 50"/>
                <p:cNvSpPr/>
                <p:nvPr/>
              </p:nvSpPr>
              <p:spPr>
                <a:xfrm>
                  <a:off x="1154176" y="1622263"/>
                  <a:ext cx="2108997" cy="3046376"/>
                </a:xfrm>
                <a:prstGeom prst="rect">
                  <a:avLst/>
                </a:prstGeom>
                <a:noFill/>
                <a:ln w="28575">
                  <a:solidFill>
                    <a:srgbClr val="FFB51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t" anchorCtr="0"/>
                <a:lstStyle/>
                <a:p>
                  <a:pPr lvl="0">
                    <a:defRPr/>
                  </a:pPr>
                  <a:endParaRPr lang="ko-KR" altLang="en-US" sz="2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1654893" y="1441393"/>
                  <a:ext cx="1076001" cy="361741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5344895" y="1221878"/>
                <a:ext cx="1508470" cy="1300406"/>
                <a:chOff x="5082197" y="3869503"/>
                <a:chExt cx="1954776" cy="1685152"/>
              </a:xfrm>
            </p:grpSpPr>
            <p:sp>
              <p:nvSpPr>
                <p:cNvPr id="55" name="육각형 54"/>
                <p:cNvSpPr/>
                <p:nvPr/>
              </p:nvSpPr>
              <p:spPr>
                <a:xfrm>
                  <a:off x="5082197" y="3869503"/>
                  <a:ext cx="1954776" cy="1685152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  <a:effectLst>
                  <a:outerShdw blurRad="63500" sx="111000" sy="111000" algn="ctr" rotWithShape="0">
                    <a:srgbClr val="FFC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 sz="1400">
                    <a:ln w="285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5563079" y="4505554"/>
                  <a:ext cx="1037499" cy="523981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400" b="1">
                      <a:solidFill>
                        <a:schemeClr val="bg1"/>
                      </a:solidFill>
                      <a:latin typeface="나눔고딕"/>
                      <a:ea typeface="나눔고딕"/>
                    </a:rPr>
                    <a:t>Todo</a:t>
                  </a:r>
                </a:p>
                <a:p>
                  <a:pPr algn="ctr">
                    <a:defRPr/>
                  </a:pPr>
                  <a:r>
                    <a:rPr lang="en-US" altLang="ko-KR" sz="1200" b="1">
                      <a:solidFill>
                        <a:schemeClr val="bg1"/>
                      </a:solidFill>
                      <a:latin typeface="나눔고딕"/>
                      <a:ea typeface="나눔고딕"/>
                    </a:rPr>
                    <a:t>Service</a:t>
                  </a:r>
                  <a:endParaRPr lang="ko-KR" altLang="en-US" sz="1400" b="1">
                    <a:solidFill>
                      <a:schemeClr val="bg1"/>
                    </a:solidFill>
                    <a:latin typeface="나눔고딕"/>
                    <a:ea typeface="나눔고딕"/>
                  </a:endParaRPr>
                </a:p>
              </p:txBody>
            </p:sp>
          </p:grpSp>
          <p:grpSp>
            <p:nvGrpSpPr>
              <p:cNvPr id="74" name="그룹 73"/>
              <p:cNvGrpSpPr/>
              <p:nvPr/>
            </p:nvGrpSpPr>
            <p:grpSpPr>
              <a:xfrm>
                <a:off x="3245069" y="1221878"/>
                <a:ext cx="1508470" cy="1300406"/>
                <a:chOff x="5082197" y="3869503"/>
                <a:chExt cx="1954776" cy="1685152"/>
              </a:xfrm>
            </p:grpSpPr>
            <p:sp>
              <p:nvSpPr>
                <p:cNvPr id="75" name="육각형 74"/>
                <p:cNvSpPr/>
                <p:nvPr/>
              </p:nvSpPr>
              <p:spPr>
                <a:xfrm>
                  <a:off x="5082197" y="3869503"/>
                  <a:ext cx="1954776" cy="1685152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  <a:effectLst>
                  <a:outerShdw blurRad="63500" sx="111000" sy="111000" algn="ctr" rotWithShape="0">
                    <a:srgbClr val="FFC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 sz="1400">
                    <a:ln w="285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5436007" y="4517097"/>
                  <a:ext cx="1179535" cy="439195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400" b="1">
                      <a:solidFill>
                        <a:schemeClr val="bg1"/>
                      </a:solidFill>
                      <a:latin typeface="나눔고딕"/>
                      <a:ea typeface="나눔고딕"/>
                    </a:rPr>
                    <a:t>Account</a:t>
                  </a:r>
                </a:p>
                <a:p>
                  <a:pPr algn="ctr">
                    <a:defRPr/>
                  </a:pPr>
                  <a:r>
                    <a:rPr lang="en-US" altLang="ko-KR" sz="1200" b="1">
                      <a:solidFill>
                        <a:schemeClr val="bg1"/>
                      </a:solidFill>
                      <a:latin typeface="나눔고딕"/>
                      <a:ea typeface="나눔고딕"/>
                    </a:rPr>
                    <a:t>Service</a:t>
                  </a:r>
                  <a:endParaRPr lang="ko-KR" altLang="en-US" sz="1400" b="1">
                    <a:solidFill>
                      <a:schemeClr val="bg1"/>
                    </a:solidFill>
                    <a:latin typeface="나눔고딕"/>
                    <a:ea typeface="나눔고딕"/>
                  </a:endParaRPr>
                </a:p>
              </p:txBody>
            </p:sp>
          </p:grpSp>
          <p:grpSp>
            <p:nvGrpSpPr>
              <p:cNvPr id="78" name="그룹 77"/>
              <p:cNvGrpSpPr/>
              <p:nvPr/>
            </p:nvGrpSpPr>
            <p:grpSpPr>
              <a:xfrm>
                <a:off x="1142334" y="1221878"/>
                <a:ext cx="1508470" cy="1300406"/>
                <a:chOff x="5082197" y="3869503"/>
                <a:chExt cx="1954776" cy="1685152"/>
              </a:xfrm>
            </p:grpSpPr>
            <p:sp>
              <p:nvSpPr>
                <p:cNvPr id="79" name="육각형 78"/>
                <p:cNvSpPr/>
                <p:nvPr/>
              </p:nvSpPr>
              <p:spPr>
                <a:xfrm>
                  <a:off x="5082197" y="3869503"/>
                  <a:ext cx="1954776" cy="1685152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  <a:effectLst>
                  <a:outerShdw blurRad="63500" sx="111000" sy="111000" algn="ctr" rotWithShape="0">
                    <a:srgbClr val="FFC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 sz="1400">
                    <a:ln w="285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5512719" y="4492294"/>
                  <a:ext cx="1037499" cy="523981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400" b="1">
                      <a:solidFill>
                        <a:schemeClr val="bg1"/>
                      </a:solidFill>
                      <a:latin typeface="나눔고딕"/>
                      <a:ea typeface="나눔고딕"/>
                    </a:rPr>
                    <a:t>Auth</a:t>
                  </a:r>
                </a:p>
                <a:p>
                  <a:pPr algn="ctr">
                    <a:defRPr/>
                  </a:pPr>
                  <a:r>
                    <a:rPr lang="en-US" altLang="ko-KR" sz="1200" b="1">
                      <a:solidFill>
                        <a:schemeClr val="bg1"/>
                      </a:solidFill>
                      <a:latin typeface="나눔고딕"/>
                      <a:ea typeface="나눔고딕"/>
                    </a:rPr>
                    <a:t>Service</a:t>
                  </a:r>
                </a:p>
              </p:txBody>
            </p:sp>
          </p:grpSp>
          <p:grpSp>
            <p:nvGrpSpPr>
              <p:cNvPr id="82" name="그룹 81"/>
              <p:cNvGrpSpPr/>
              <p:nvPr/>
            </p:nvGrpSpPr>
            <p:grpSpPr>
              <a:xfrm>
                <a:off x="7450761" y="1221878"/>
                <a:ext cx="1508470" cy="1300406"/>
                <a:chOff x="5082197" y="3869503"/>
                <a:chExt cx="1954776" cy="1685152"/>
              </a:xfrm>
            </p:grpSpPr>
            <p:sp>
              <p:nvSpPr>
                <p:cNvPr id="83" name="육각형 82"/>
                <p:cNvSpPr/>
                <p:nvPr/>
              </p:nvSpPr>
              <p:spPr>
                <a:xfrm>
                  <a:off x="5082197" y="3869503"/>
                  <a:ext cx="1954776" cy="1685152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  <a:effectLst>
                  <a:outerShdw blurRad="63500" sx="111000" sy="111000" algn="ctr" rotWithShape="0">
                    <a:srgbClr val="FFC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 sz="1400">
                    <a:ln w="285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5579685" y="4480141"/>
                  <a:ext cx="1037499" cy="523981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400" b="1">
                      <a:solidFill>
                        <a:schemeClr val="bg1"/>
                      </a:solidFill>
                      <a:latin typeface="나눔고딕"/>
                      <a:ea typeface="나눔고딕"/>
                    </a:rPr>
                    <a:t>Group</a:t>
                  </a:r>
                </a:p>
                <a:p>
                  <a:pPr algn="ctr">
                    <a:defRPr/>
                  </a:pPr>
                  <a:r>
                    <a:rPr lang="en-US" altLang="ko-KR" sz="1200" b="1">
                      <a:solidFill>
                        <a:schemeClr val="bg1"/>
                      </a:solidFill>
                      <a:latin typeface="나눔고딕"/>
                      <a:ea typeface="나눔고딕"/>
                    </a:rPr>
                    <a:t>Service</a:t>
                  </a:r>
                  <a:endParaRPr lang="ko-KR" altLang="en-US" sz="1400" b="1">
                    <a:solidFill>
                      <a:schemeClr val="bg1"/>
                    </a:solidFill>
                    <a:latin typeface="나눔고딕"/>
                    <a:ea typeface="나눔고딕"/>
                  </a:endParaRPr>
                </a:p>
              </p:txBody>
            </p:sp>
          </p:grpSp>
          <p:grpSp>
            <p:nvGrpSpPr>
              <p:cNvPr id="86" name="그룹 85"/>
              <p:cNvGrpSpPr/>
              <p:nvPr/>
            </p:nvGrpSpPr>
            <p:grpSpPr>
              <a:xfrm>
                <a:off x="9567876" y="1221878"/>
                <a:ext cx="1508470" cy="1300406"/>
                <a:chOff x="5082197" y="3869503"/>
                <a:chExt cx="1954776" cy="1685152"/>
              </a:xfrm>
            </p:grpSpPr>
            <p:sp>
              <p:nvSpPr>
                <p:cNvPr id="90" name="육각형 89"/>
                <p:cNvSpPr/>
                <p:nvPr/>
              </p:nvSpPr>
              <p:spPr>
                <a:xfrm>
                  <a:off x="5082197" y="3869503"/>
                  <a:ext cx="1954776" cy="1685152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  <a:effectLst>
                  <a:outerShdw blurRad="63500" sx="111000" sy="111000" algn="ctr" rotWithShape="0">
                    <a:srgbClr val="FFC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 sz="1400">
                    <a:ln w="285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92" name="직사각형 91"/>
                <p:cNvSpPr/>
                <p:nvPr/>
              </p:nvSpPr>
              <p:spPr>
                <a:xfrm>
                  <a:off x="5535575" y="4462436"/>
                  <a:ext cx="1037499" cy="523981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noFill/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400" b="1">
                      <a:solidFill>
                        <a:schemeClr val="bg1"/>
                      </a:solidFill>
                      <a:latin typeface="나눔고딕"/>
                      <a:ea typeface="나눔고딕"/>
                    </a:rPr>
                    <a:t>Point</a:t>
                  </a:r>
                </a:p>
                <a:p>
                  <a:pPr algn="ctr">
                    <a:defRPr/>
                  </a:pPr>
                  <a:r>
                    <a:rPr lang="en-US" altLang="ko-KR" sz="1200" b="1">
                      <a:solidFill>
                        <a:schemeClr val="bg1"/>
                      </a:solidFill>
                      <a:latin typeface="나눔고딕"/>
                      <a:ea typeface="나눔고딕"/>
                    </a:rPr>
                    <a:t>Service</a:t>
                  </a:r>
                  <a:endParaRPr lang="ko-KR" altLang="en-US" sz="1400" b="1">
                    <a:solidFill>
                      <a:schemeClr val="bg1"/>
                    </a:solidFill>
                    <a:latin typeface="나눔고딕"/>
                    <a:ea typeface="나눔고딕"/>
                  </a:endParaRPr>
                </a:p>
              </p:txBody>
            </p:sp>
          </p:grpSp>
        </p:grpSp>
        <p:grpSp>
          <p:nvGrpSpPr>
            <p:cNvPr id="3" name="그룹 2"/>
            <p:cNvGrpSpPr/>
            <p:nvPr/>
          </p:nvGrpSpPr>
          <p:grpSpPr>
            <a:xfrm>
              <a:off x="865170" y="2992280"/>
              <a:ext cx="10532682" cy="3329469"/>
              <a:chOff x="865170" y="2634098"/>
              <a:chExt cx="10532682" cy="3329469"/>
            </a:xfrm>
          </p:grpSpPr>
          <p:sp>
            <p:nvSpPr>
              <p:cNvPr id="98" name="TextBox 97"/>
              <p:cNvSpPr txBox="1"/>
              <p:nvPr/>
            </p:nvSpPr>
            <p:spPr>
              <a:xfrm>
                <a:off x="7196218" y="2635412"/>
                <a:ext cx="2092634" cy="33862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/>
                  <a:buChar char="•"/>
                  <a:defRPr/>
                </a:pPr>
                <a:r>
                  <a:rPr lang="ko-KR" altLang="en-US"/>
                  <a:t>그룹 생성</a:t>
                </a:r>
                <a:r>
                  <a:rPr lang="en-US" altLang="ko-KR"/>
                  <a:t>/</a:t>
                </a:r>
                <a:r>
                  <a:rPr lang="ko-KR" altLang="en-US"/>
                  <a:t>조회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/>
                  <a:buChar char="•"/>
                  <a:defRPr/>
                </a:pPr>
                <a:r>
                  <a:rPr lang="ko-KR" altLang="en-US"/>
                  <a:t>그룹 관리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/>
                  <a:buChar char="•"/>
                  <a:defRPr/>
                </a:pPr>
                <a:r>
                  <a:rPr lang="ko-KR" altLang="en-US"/>
                  <a:t>그룹 가입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/>
                  <a:buChar char="•"/>
                  <a:defRPr/>
                </a:pPr>
                <a:r>
                  <a:rPr lang="ko-KR" altLang="en-US"/>
                  <a:t>그룹 양도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/>
                  <a:buChar char="•"/>
                  <a:defRPr/>
                </a:pPr>
                <a:r>
                  <a:rPr lang="ko-KR" altLang="en-US"/>
                  <a:t>그룹 계획 참여 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/>
                  <a:buChar char="•"/>
                  <a:defRPr/>
                </a:pPr>
                <a:r>
                  <a:rPr lang="ko-KR" altLang="en-US"/>
                  <a:t>그룹 검색 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5087220" y="2636723"/>
                <a:ext cx="2108997" cy="2289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/>
                  <a:buChar char="•"/>
                  <a:defRPr/>
                </a:pPr>
                <a:r>
                  <a:rPr lang="ko-KR" altLang="en-US"/>
                  <a:t>계획 생성</a:t>
                </a:r>
                <a:r>
                  <a:rPr lang="en-US" altLang="ko-KR"/>
                  <a:t>/</a:t>
                </a:r>
                <a:r>
                  <a:rPr lang="ko-KR" altLang="en-US"/>
                  <a:t>조회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/>
                  <a:buChar char="•"/>
                  <a:defRPr/>
                </a:pPr>
                <a:r>
                  <a:rPr lang="ko-KR" altLang="en-US"/>
                  <a:t>계획 관리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/>
                  <a:buChar char="•"/>
                  <a:defRPr/>
                </a:pPr>
                <a:r>
                  <a:rPr lang="ko-KR" altLang="en-US"/>
                  <a:t>댓글</a:t>
                </a:r>
                <a:r>
                  <a:rPr lang="en-US" altLang="ko-KR"/>
                  <a:t>/</a:t>
                </a:r>
                <a:r>
                  <a:rPr lang="ko-KR" altLang="en-US"/>
                  <a:t>대댓글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/>
                  <a:buChar char="•"/>
                  <a:defRPr/>
                </a:pPr>
                <a:r>
                  <a:rPr lang="ko-KR" altLang="en-US"/>
                  <a:t>좋아요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2984039" y="2635411"/>
                <a:ext cx="2103180" cy="28338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/>
                  <a:buChar char="•"/>
                  <a:defRPr/>
                </a:pPr>
                <a:r>
                  <a:rPr lang="ko-KR" altLang="en-US"/>
                  <a:t>프로필 관리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/>
                  <a:buChar char="•"/>
                  <a:defRPr/>
                </a:pPr>
                <a:r>
                  <a:rPr lang="ko-KR" altLang="en-US"/>
                  <a:t>팔로우 신청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/>
                  <a:buChar char="•"/>
                  <a:defRPr/>
                </a:pPr>
                <a:r>
                  <a:rPr lang="ko-KR" altLang="en-US"/>
                  <a:t>팔로우 조회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/>
                  <a:buChar char="•"/>
                  <a:defRPr/>
                </a:pPr>
                <a:r>
                  <a:rPr lang="ko-KR" altLang="en-US"/>
                  <a:t>새로운 알림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/>
                  <a:buChar char="•"/>
                  <a:defRPr/>
                </a:pPr>
                <a:r>
                  <a:rPr lang="ko-KR" altLang="en-US"/>
                  <a:t>사용자 검색</a:t>
                </a:r>
                <a:endParaRPr lang="en-US" altLang="ko-KR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865170" y="2634099"/>
                <a:ext cx="2129416" cy="1177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/>
                  <a:buChar char="•"/>
                  <a:defRPr/>
                </a:pPr>
                <a:r>
                  <a:rPr lang="ko-KR" altLang="en-US"/>
                  <a:t>소셜 로그인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/>
                  <a:buChar char="•"/>
                  <a:defRPr/>
                </a:pPr>
                <a:r>
                  <a:rPr lang="en-US" altLang="ko-KR"/>
                  <a:t>JWT </a:t>
                </a:r>
                <a:r>
                  <a:rPr lang="ko-KR" altLang="en-US"/>
                  <a:t>인증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9329696" y="2634098"/>
                <a:ext cx="2068156" cy="2825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/>
                  <a:buChar char="•"/>
                  <a:defRPr/>
                </a:pPr>
                <a:r>
                  <a:rPr lang="ko-KR" altLang="en-US"/>
                  <a:t>개인 점수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/>
                  <a:buChar char="•"/>
                  <a:defRPr/>
                </a:pPr>
                <a:r>
                  <a:rPr lang="ko-KR" altLang="en-US"/>
                  <a:t>개인 레벨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/>
                  <a:buChar char="•"/>
                  <a:defRPr/>
                </a:pPr>
                <a:r>
                  <a:rPr lang="ko-KR" altLang="en-US"/>
                  <a:t>개인 랭킹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/>
                  <a:buChar char="•"/>
                  <a:defRPr/>
                </a:pPr>
                <a:r>
                  <a:rPr lang="ko-KR" altLang="en-US"/>
                  <a:t>그룹 랭킹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/>
                  <a:buChar char="•"/>
                  <a:defRPr/>
                </a:pPr>
                <a:r>
                  <a:rPr lang="ko-KR" altLang="en-US"/>
                  <a:t>그룹원 랭킹</a:t>
                </a:r>
              </a:p>
            </p:txBody>
          </p:sp>
        </p:grpSp>
      </p:grpSp>
      <p:sp>
        <p:nvSpPr>
          <p:cNvPr id="107" name="TextBox 16"/>
          <p:cNvSpPr txBox="1"/>
          <p:nvPr/>
        </p:nvSpPr>
        <p:spPr>
          <a:xfrm>
            <a:off x="1154176" y="285864"/>
            <a:ext cx="1356614" cy="4170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9C041"/>
                </a:solidFill>
              </a:rPr>
              <a:t>주요 기능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08" y="6492875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5" name="직사각형 23">
            <a:extLst>
              <a:ext uri="{FF2B5EF4-FFF2-40B4-BE49-F238E27FC236}">
                <a16:creationId xmlns:a16="http://schemas.microsoft.com/office/drawing/2014/main" id="{7530CB5F-6AAB-4ADA-AB86-5C9A9702F033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84EF929A-F996-4C75-BA36-4EEDB4B6BAFC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FC24B1-BCBB-48E9-BAF2-A0ADF833340F}"/>
              </a:ext>
            </a:extLst>
          </p:cNvPr>
          <p:cNvSpPr txBox="1"/>
          <p:nvPr/>
        </p:nvSpPr>
        <p:spPr>
          <a:xfrm>
            <a:off x="1154176" y="285864"/>
            <a:ext cx="1707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9C041"/>
                </a:solidFill>
              </a:rPr>
              <a:t>계획생성 기능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827ABD-7ABC-4B38-BD90-CFE94912A770}"/>
              </a:ext>
            </a:extLst>
          </p:cNvPr>
          <p:cNvGrpSpPr/>
          <p:nvPr/>
        </p:nvGrpSpPr>
        <p:grpSpPr>
          <a:xfrm>
            <a:off x="1294841" y="1304796"/>
            <a:ext cx="9838690" cy="4776359"/>
            <a:chOff x="1573621" y="1405158"/>
            <a:chExt cx="9838690" cy="477635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8C5EA61-48BD-437F-8245-578EA6E67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3621" y="1481250"/>
              <a:ext cx="3059560" cy="4700267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19E670B-EF02-4EF0-8DE6-2B9522E0BFD1}"/>
                </a:ext>
              </a:extLst>
            </p:cNvPr>
            <p:cNvSpPr/>
            <p:nvPr/>
          </p:nvSpPr>
          <p:spPr>
            <a:xfrm>
              <a:off x="1937037" y="3710975"/>
              <a:ext cx="1149796" cy="939796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1731ECDB-5B81-4BC9-99FA-48C5FD4C4E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6925" y="2303347"/>
              <a:ext cx="2510404" cy="15123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826E04DA-3ACB-40D1-BE54-BE3B90652982}"/>
                </a:ext>
              </a:extLst>
            </p:cNvPr>
            <p:cNvCxnSpPr>
              <a:cxnSpLocks/>
            </p:cNvCxnSpPr>
            <p:nvPr/>
          </p:nvCxnSpPr>
          <p:spPr>
            <a:xfrm>
              <a:off x="3096925" y="4222596"/>
              <a:ext cx="256120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A0DE6FC-FADB-48E7-B2E1-64272E7A8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6241" y="1929021"/>
              <a:ext cx="1100868" cy="106874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15BB4A6-25E3-443B-B069-63A8F256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7135" y="4507076"/>
              <a:ext cx="1090471" cy="99315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4E7C0F7-E360-435A-BD7D-19FF8279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88" y="4514698"/>
              <a:ext cx="1090471" cy="99315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7DF2C5D-5E74-4B9D-B393-BCED3BC55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1842" y="4514188"/>
              <a:ext cx="1090471" cy="99315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41336D4-05FA-4C03-832B-56AFB5282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9195" y="4507076"/>
              <a:ext cx="1090471" cy="99315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8BF5635-AD6D-4C14-A4D1-D4E7C865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8843" y="1929021"/>
              <a:ext cx="1100868" cy="106874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F1A1F07-5730-42E2-BB1F-DCC43649C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45" y="1922430"/>
              <a:ext cx="1100868" cy="106874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2A5AB98-32F8-4A59-BAF3-98494487F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1376" y="1929021"/>
              <a:ext cx="1100868" cy="106874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C8BFC7C-5BF0-4FA4-AE79-25AE39D662E9}"/>
                </a:ext>
              </a:extLst>
            </p:cNvPr>
            <p:cNvSpPr txBox="1"/>
            <p:nvPr/>
          </p:nvSpPr>
          <p:spPr>
            <a:xfrm>
              <a:off x="5965705" y="1405158"/>
              <a:ext cx="269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기간별 계획 작성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27F711C-92F1-4B3D-BE47-716B3CB5BF68}"/>
                </a:ext>
              </a:extLst>
            </p:cNvPr>
            <p:cNvSpPr txBox="1"/>
            <p:nvPr/>
          </p:nvSpPr>
          <p:spPr>
            <a:xfrm>
              <a:off x="5965705" y="3955567"/>
              <a:ext cx="269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요일 별 계획 작성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8D98C69-8388-4871-91E7-DAC3B5615EED}"/>
                </a:ext>
              </a:extLst>
            </p:cNvPr>
            <p:cNvSpPr txBox="1"/>
            <p:nvPr/>
          </p:nvSpPr>
          <p:spPr>
            <a:xfrm>
              <a:off x="5843443" y="3130475"/>
              <a:ext cx="1446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2020/12/</a:t>
              </a:r>
              <a:r>
                <a:rPr lang="en-US" altLang="ko-KR" sz="1200" dirty="0">
                  <a:highlight>
                    <a:srgbClr val="F9C041"/>
                  </a:highlight>
                </a:rPr>
                <a:t>01</a:t>
              </a:r>
              <a:endParaRPr lang="ko-KR" altLang="en-US" sz="1200" dirty="0">
                <a:highlight>
                  <a:srgbClr val="F9C041"/>
                </a:highlight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AC09836-A9BB-4662-9DC1-2B73C1CD8751}"/>
                </a:ext>
              </a:extLst>
            </p:cNvPr>
            <p:cNvSpPr txBox="1"/>
            <p:nvPr/>
          </p:nvSpPr>
          <p:spPr>
            <a:xfrm>
              <a:off x="7191694" y="3141085"/>
              <a:ext cx="1446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2020/12/</a:t>
              </a:r>
              <a:r>
                <a:rPr lang="en-US" altLang="ko-KR" sz="1200" dirty="0">
                  <a:highlight>
                    <a:srgbClr val="F9C041"/>
                  </a:highlight>
                </a:rPr>
                <a:t>03</a:t>
              </a:r>
              <a:endParaRPr lang="ko-KR" altLang="en-US" sz="1200" dirty="0">
                <a:highlight>
                  <a:srgbClr val="F9C041"/>
                </a:highlight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60FD4F5-71A5-4477-B6E7-97459CA330F8}"/>
                </a:ext>
              </a:extLst>
            </p:cNvPr>
            <p:cNvSpPr txBox="1"/>
            <p:nvPr/>
          </p:nvSpPr>
          <p:spPr>
            <a:xfrm>
              <a:off x="8568647" y="3141085"/>
              <a:ext cx="1446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2020/12/</a:t>
              </a:r>
              <a:r>
                <a:rPr lang="en-US" altLang="ko-KR" sz="1200" dirty="0">
                  <a:highlight>
                    <a:srgbClr val="F9C041"/>
                  </a:highlight>
                </a:rPr>
                <a:t>05</a:t>
              </a:r>
              <a:endParaRPr lang="ko-KR" altLang="en-US" sz="1200" dirty="0">
                <a:highlight>
                  <a:srgbClr val="F9C041"/>
                </a:highlight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B5A180-BA1D-4DE3-975C-221B0445DD13}"/>
                </a:ext>
              </a:extLst>
            </p:cNvPr>
            <p:cNvSpPr txBox="1"/>
            <p:nvPr/>
          </p:nvSpPr>
          <p:spPr>
            <a:xfrm>
              <a:off x="9916898" y="3141085"/>
              <a:ext cx="1446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2020/12/</a:t>
              </a:r>
              <a:r>
                <a:rPr lang="en-US" altLang="ko-KR" sz="1200" dirty="0">
                  <a:highlight>
                    <a:srgbClr val="F9C041"/>
                  </a:highlight>
                </a:rPr>
                <a:t>06</a:t>
              </a:r>
              <a:endParaRPr lang="ko-KR" altLang="en-US" sz="1200" dirty="0">
                <a:highlight>
                  <a:srgbClr val="F9C041"/>
                </a:highlight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4E40E2-7DA9-4071-9756-6035C1A76971}"/>
                </a:ext>
              </a:extLst>
            </p:cNvPr>
            <p:cNvSpPr txBox="1"/>
            <p:nvPr/>
          </p:nvSpPr>
          <p:spPr>
            <a:xfrm>
              <a:off x="5843443" y="5682411"/>
              <a:ext cx="1446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2020/12/01</a:t>
              </a:r>
              <a:endParaRPr lang="ko-KR" altLang="en-US" sz="12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A247A2C-5CE3-4F87-A65D-17CF885EF81D}"/>
                </a:ext>
              </a:extLst>
            </p:cNvPr>
            <p:cNvSpPr txBox="1"/>
            <p:nvPr/>
          </p:nvSpPr>
          <p:spPr>
            <a:xfrm>
              <a:off x="7191694" y="5693021"/>
              <a:ext cx="1446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2020/12/08</a:t>
              </a:r>
              <a:endParaRPr lang="ko-KR" altLang="en-US" sz="12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1B914CE-F28E-40CA-96A8-3AA57E450C66}"/>
                </a:ext>
              </a:extLst>
            </p:cNvPr>
            <p:cNvSpPr txBox="1"/>
            <p:nvPr/>
          </p:nvSpPr>
          <p:spPr>
            <a:xfrm>
              <a:off x="8568647" y="5693021"/>
              <a:ext cx="1446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2020/12/15</a:t>
              </a:r>
              <a:endParaRPr lang="ko-KR" altLang="en-US" sz="12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FFB80FF-B323-46D1-8CF4-EB02EF4414DF}"/>
                </a:ext>
              </a:extLst>
            </p:cNvPr>
            <p:cNvSpPr txBox="1"/>
            <p:nvPr/>
          </p:nvSpPr>
          <p:spPr>
            <a:xfrm>
              <a:off x="9916898" y="5693021"/>
              <a:ext cx="1446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2020/12/22</a:t>
              </a:r>
              <a:endParaRPr lang="ko-KR" altLang="en-US" sz="12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095B7FD-9153-4030-B8C0-F9ADB60EAF29}"/>
                </a:ext>
              </a:extLst>
            </p:cNvPr>
            <p:cNvSpPr txBox="1"/>
            <p:nvPr/>
          </p:nvSpPr>
          <p:spPr>
            <a:xfrm>
              <a:off x="5859170" y="5885480"/>
              <a:ext cx="1446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(</a:t>
              </a:r>
              <a:r>
                <a:rPr lang="ko-KR" altLang="en-US" sz="1200" dirty="0"/>
                <a:t>화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E1868E4-6141-4722-8F41-C74DE981C670}"/>
                </a:ext>
              </a:extLst>
            </p:cNvPr>
            <p:cNvSpPr txBox="1"/>
            <p:nvPr/>
          </p:nvSpPr>
          <p:spPr>
            <a:xfrm>
              <a:off x="7213909" y="5880168"/>
              <a:ext cx="1446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(</a:t>
              </a:r>
              <a:r>
                <a:rPr lang="ko-KR" altLang="en-US" sz="1200" dirty="0"/>
                <a:t>화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7348DA5-46C2-4F51-903D-06C0416A9D37}"/>
                </a:ext>
              </a:extLst>
            </p:cNvPr>
            <p:cNvSpPr txBox="1"/>
            <p:nvPr/>
          </p:nvSpPr>
          <p:spPr>
            <a:xfrm>
              <a:off x="8584374" y="5890207"/>
              <a:ext cx="1446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(</a:t>
              </a:r>
              <a:r>
                <a:rPr lang="ko-KR" altLang="en-US" sz="1200" dirty="0"/>
                <a:t>화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079CBF4-FB35-42D4-9297-968A3B3114BB}"/>
                </a:ext>
              </a:extLst>
            </p:cNvPr>
            <p:cNvSpPr txBox="1"/>
            <p:nvPr/>
          </p:nvSpPr>
          <p:spPr>
            <a:xfrm>
              <a:off x="9965952" y="5904518"/>
              <a:ext cx="1446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(</a:t>
              </a:r>
              <a:r>
                <a:rPr lang="ko-KR" altLang="en-US" sz="1200" dirty="0"/>
                <a:t>화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8640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/>
          <p:cNvSpPr/>
          <p:nvPr/>
        </p:nvSpPr>
        <p:spPr>
          <a:xfrm>
            <a:off x="9468950" y="6226234"/>
            <a:ext cx="2406015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" name="자유형: 도형 102">
            <a:extLst>
              <a:ext uri="{FF2B5EF4-FFF2-40B4-BE49-F238E27FC236}">
                <a16:creationId xmlns:a16="http://schemas.microsoft.com/office/drawing/2014/main" id="{3855F2CE-8756-4B3A-80A5-A2153F6EDC45}"/>
              </a:ext>
            </a:extLst>
          </p:cNvPr>
          <p:cNvSpPr/>
          <p:nvPr/>
        </p:nvSpPr>
        <p:spPr>
          <a:xfrm>
            <a:off x="3064050" y="552588"/>
            <a:ext cx="8637811" cy="5913497"/>
          </a:xfrm>
          <a:custGeom>
            <a:avLst/>
            <a:gdLst>
              <a:gd name="connsiteX0" fmla="*/ 3951501 w 8637811"/>
              <a:gd name="connsiteY0" fmla="*/ 0 h 5913497"/>
              <a:gd name="connsiteX1" fmla="*/ 8637811 w 8637811"/>
              <a:gd name="connsiteY1" fmla="*/ 0 h 5913497"/>
              <a:gd name="connsiteX2" fmla="*/ 8637811 w 8637811"/>
              <a:gd name="connsiteY2" fmla="*/ 5913497 h 5913497"/>
              <a:gd name="connsiteX3" fmla="*/ 0 w 8637811"/>
              <a:gd name="connsiteY3" fmla="*/ 5913497 h 5913497"/>
              <a:gd name="connsiteX4" fmla="*/ 0 w 8637811"/>
              <a:gd name="connsiteY4" fmla="*/ 2070767 h 5913497"/>
              <a:gd name="connsiteX5" fmla="*/ 3951501 w 8637811"/>
              <a:gd name="connsiteY5" fmla="*/ 2070767 h 591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37811" h="5913497">
                <a:moveTo>
                  <a:pt x="3951501" y="0"/>
                </a:moveTo>
                <a:lnTo>
                  <a:pt x="8637811" y="0"/>
                </a:lnTo>
                <a:lnTo>
                  <a:pt x="8637811" y="5913497"/>
                </a:lnTo>
                <a:lnTo>
                  <a:pt x="0" y="5913497"/>
                </a:lnTo>
                <a:lnTo>
                  <a:pt x="0" y="2070767"/>
                </a:lnTo>
                <a:lnTo>
                  <a:pt x="3951501" y="2070767"/>
                </a:lnTo>
                <a:close/>
              </a:path>
            </a:pathLst>
          </a:custGeom>
          <a:solidFill>
            <a:srgbClr val="F9C041">
              <a:alpha val="2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2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303090" y="6357225"/>
            <a:ext cx="2743200" cy="365125"/>
          </a:xfrm>
        </p:spPr>
        <p:txBody>
          <a:bodyPr/>
          <a:lstStyle/>
          <a:p>
            <a:pPr lvl="0">
              <a:defRPr/>
            </a:pPr>
            <a:fld id="{9789EC6C-4145-4527-B052-BF633A9807EA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123" name="직사각형 23">
            <a:extLst>
              <a:ext uri="{FF2B5EF4-FFF2-40B4-BE49-F238E27FC236}">
                <a16:creationId xmlns:a16="http://schemas.microsoft.com/office/drawing/2014/main" id="{500CA352-FEDE-4963-9148-3B2AD0C0E6AB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TextBox 24">
            <a:extLst>
              <a:ext uri="{FF2B5EF4-FFF2-40B4-BE49-F238E27FC236}">
                <a16:creationId xmlns:a16="http://schemas.microsoft.com/office/drawing/2014/main" id="{033BA9C8-4469-4EEF-B92C-2B7D58B222C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F34C54E-2076-43CC-9C9A-408F658968BB}"/>
              </a:ext>
            </a:extLst>
          </p:cNvPr>
          <p:cNvSpPr txBox="1"/>
          <p:nvPr/>
        </p:nvSpPr>
        <p:spPr>
          <a:xfrm>
            <a:off x="1154176" y="285864"/>
            <a:ext cx="20762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9C041"/>
                </a:solidFill>
              </a:rPr>
              <a:t>계획 관리 기능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6978F8C-9F68-4B4C-85CF-2350CC590DD3}"/>
              </a:ext>
            </a:extLst>
          </p:cNvPr>
          <p:cNvGrpSpPr/>
          <p:nvPr/>
        </p:nvGrpSpPr>
        <p:grpSpPr>
          <a:xfrm>
            <a:off x="820052" y="1057929"/>
            <a:ext cx="5047428" cy="1486542"/>
            <a:chOff x="916874" y="993381"/>
            <a:chExt cx="5047428" cy="148654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0D1CEDB-A24B-494D-8EA5-3299F8046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090" b="49239"/>
            <a:stretch/>
          </p:blipFill>
          <p:spPr>
            <a:xfrm>
              <a:off x="916874" y="993381"/>
              <a:ext cx="5047428" cy="14577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2F6889B-8E97-4516-9304-36FF977C92FD}"/>
                </a:ext>
              </a:extLst>
            </p:cNvPr>
            <p:cNvSpPr/>
            <p:nvPr/>
          </p:nvSpPr>
          <p:spPr>
            <a:xfrm>
              <a:off x="1188880" y="2113668"/>
              <a:ext cx="2597811" cy="3662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E2044043-3B78-4E4B-BC5F-AE0D84486CFA}"/>
              </a:ext>
            </a:extLst>
          </p:cNvPr>
          <p:cNvGrpSpPr/>
          <p:nvPr/>
        </p:nvGrpSpPr>
        <p:grpSpPr>
          <a:xfrm>
            <a:off x="7349685" y="682258"/>
            <a:ext cx="4018042" cy="1917020"/>
            <a:chOff x="7379190" y="787476"/>
            <a:chExt cx="4109220" cy="196052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F622BF-05F4-486C-85D5-432E4B495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92" t="50451" r="1780"/>
            <a:stretch/>
          </p:blipFill>
          <p:spPr>
            <a:xfrm>
              <a:off x="7379190" y="1162905"/>
              <a:ext cx="4109220" cy="158509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A95F8BC-0117-44FC-8782-8F55ED081841}"/>
                </a:ext>
              </a:extLst>
            </p:cNvPr>
            <p:cNvSpPr txBox="1"/>
            <p:nvPr/>
          </p:nvSpPr>
          <p:spPr>
            <a:xfrm>
              <a:off x="7379190" y="787476"/>
              <a:ext cx="269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나의 </a:t>
              </a:r>
              <a:r>
                <a:rPr lang="ko-KR" altLang="en-US" dirty="0" err="1"/>
                <a:t>점수표</a:t>
              </a:r>
              <a:endParaRPr lang="ko-KR" altLang="en-US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5A30BEA-AB74-4DA2-98B6-C0A0B89688D9}"/>
              </a:ext>
            </a:extLst>
          </p:cNvPr>
          <p:cNvGrpSpPr/>
          <p:nvPr/>
        </p:nvGrpSpPr>
        <p:grpSpPr>
          <a:xfrm>
            <a:off x="7349685" y="2777075"/>
            <a:ext cx="4018042" cy="3396000"/>
            <a:chOff x="7163462" y="3003900"/>
            <a:chExt cx="4109220" cy="347306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9B1AC0E-5417-4FDD-81C6-F6BA0DEEE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69" t="16072" r="18356" b="2781"/>
            <a:stretch/>
          </p:blipFill>
          <p:spPr>
            <a:xfrm>
              <a:off x="7163462" y="3387840"/>
              <a:ext cx="4109220" cy="3089123"/>
            </a:xfrm>
            <a:custGeom>
              <a:avLst/>
              <a:gdLst>
                <a:gd name="connsiteX0" fmla="*/ 0 w 4933950"/>
                <a:gd name="connsiteY0" fmla="*/ 0 h 3000360"/>
                <a:gd name="connsiteX1" fmla="*/ 4933950 w 4933950"/>
                <a:gd name="connsiteY1" fmla="*/ 0 h 3000360"/>
                <a:gd name="connsiteX2" fmla="*/ 4933950 w 4933950"/>
                <a:gd name="connsiteY2" fmla="*/ 3000360 h 3000360"/>
                <a:gd name="connsiteX3" fmla="*/ 0 w 4933950"/>
                <a:gd name="connsiteY3" fmla="*/ 3000360 h 300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3950" h="3000360">
                  <a:moveTo>
                    <a:pt x="0" y="0"/>
                  </a:moveTo>
                  <a:lnTo>
                    <a:pt x="4933950" y="0"/>
                  </a:lnTo>
                  <a:lnTo>
                    <a:pt x="4933950" y="3000360"/>
                  </a:lnTo>
                  <a:lnTo>
                    <a:pt x="0" y="300036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7BBF274-2EEE-451F-BCFF-0A2A99245C44}"/>
                </a:ext>
              </a:extLst>
            </p:cNvPr>
            <p:cNvSpPr txBox="1"/>
            <p:nvPr/>
          </p:nvSpPr>
          <p:spPr>
            <a:xfrm>
              <a:off x="7163462" y="3003900"/>
              <a:ext cx="269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달력 보기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3908EA6-56FC-4C97-9D57-509A6AC68B47}"/>
              </a:ext>
            </a:extLst>
          </p:cNvPr>
          <p:cNvGrpSpPr/>
          <p:nvPr/>
        </p:nvGrpSpPr>
        <p:grpSpPr>
          <a:xfrm>
            <a:off x="3410433" y="2787832"/>
            <a:ext cx="4330241" cy="3380454"/>
            <a:chOff x="3230385" y="3019799"/>
            <a:chExt cx="4428504" cy="345716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79A78E0-0E15-45B4-B604-250C73E34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773" t="15941" r="21079"/>
            <a:stretch/>
          </p:blipFill>
          <p:spPr>
            <a:xfrm>
              <a:off x="3230385" y="3387840"/>
              <a:ext cx="3699912" cy="308912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114EC82-8BE6-483F-942E-17240F053A67}"/>
                </a:ext>
              </a:extLst>
            </p:cNvPr>
            <p:cNvSpPr txBox="1"/>
            <p:nvPr/>
          </p:nvSpPr>
          <p:spPr>
            <a:xfrm>
              <a:off x="3230385" y="3019799"/>
              <a:ext cx="44285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해야 할 일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그동안 한 일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하지 못한 일</a:t>
              </a:r>
            </a:p>
          </p:txBody>
        </p:sp>
      </p:grp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81B89DA-6240-47D9-ABDF-1F45B8F4BE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88582" y="3226327"/>
            <a:ext cx="2360960" cy="92264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81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08" y="6492875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5" name="직사각형 23">
            <a:extLst>
              <a:ext uri="{FF2B5EF4-FFF2-40B4-BE49-F238E27FC236}">
                <a16:creationId xmlns:a16="http://schemas.microsoft.com/office/drawing/2014/main" id="{7530CB5F-6AAB-4ADA-AB86-5C9A9702F033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84EF929A-F996-4C75-BA36-4EEDB4B6BAFC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FC24B1-BCBB-48E9-BAF2-A0ADF833340F}"/>
              </a:ext>
            </a:extLst>
          </p:cNvPr>
          <p:cNvSpPr txBox="1"/>
          <p:nvPr/>
        </p:nvSpPr>
        <p:spPr>
          <a:xfrm>
            <a:off x="1154176" y="285864"/>
            <a:ext cx="1465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err="1">
                <a:solidFill>
                  <a:srgbClr val="F9C041"/>
                </a:solidFill>
              </a:rPr>
              <a:t>팔로우</a:t>
            </a:r>
            <a:r>
              <a:rPr lang="ko-KR" altLang="en-US" sz="2200" b="1" dirty="0">
                <a:solidFill>
                  <a:srgbClr val="F9C041"/>
                </a:solidFill>
              </a:rPr>
              <a:t> 기능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332B3D-9A8D-4785-860A-9EECA1CE60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766" y="1118097"/>
            <a:ext cx="3889245" cy="262123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A59D8BD-7DED-468C-83C4-864E969502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77" y="1072172"/>
            <a:ext cx="3862469" cy="2626894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5D019B0-BB1B-4CCC-AE86-1EC8CEBD2106}"/>
              </a:ext>
            </a:extLst>
          </p:cNvPr>
          <p:cNvSpPr/>
          <p:nvPr/>
        </p:nvSpPr>
        <p:spPr>
          <a:xfrm>
            <a:off x="8054425" y="2559712"/>
            <a:ext cx="2079195" cy="1065643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D7A5B057-7261-4734-AE94-F519B53425AE}"/>
              </a:ext>
            </a:extLst>
          </p:cNvPr>
          <p:cNvSpPr/>
          <p:nvPr/>
        </p:nvSpPr>
        <p:spPr>
          <a:xfrm>
            <a:off x="2058380" y="2514639"/>
            <a:ext cx="2137741" cy="107095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2CBE1D-C0D9-4BC6-91D6-DC4FD620C64C}"/>
              </a:ext>
            </a:extLst>
          </p:cNvPr>
          <p:cNvSpPr/>
          <p:nvPr/>
        </p:nvSpPr>
        <p:spPr>
          <a:xfrm>
            <a:off x="1408641" y="4041784"/>
            <a:ext cx="3892381" cy="21505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BB71DD-BC8B-4B37-AD13-2AC282CDF394}"/>
              </a:ext>
            </a:extLst>
          </p:cNvPr>
          <p:cNvSpPr txBox="1"/>
          <p:nvPr/>
        </p:nvSpPr>
        <p:spPr>
          <a:xfrm>
            <a:off x="1458377" y="4149866"/>
            <a:ext cx="130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20647C-50C8-42ED-92C7-28DC2069EF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53" y="4587677"/>
            <a:ext cx="1725817" cy="8916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5961763-6177-48F2-991D-3268BF7228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633" y="4590868"/>
            <a:ext cx="1725817" cy="8887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96CB1A0-978C-4822-BCE1-B7554AFC7AE8}"/>
              </a:ext>
            </a:extLst>
          </p:cNvPr>
          <p:cNvSpPr txBox="1"/>
          <p:nvPr/>
        </p:nvSpPr>
        <p:spPr>
          <a:xfrm>
            <a:off x="1540467" y="5673786"/>
            <a:ext cx="3780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/>
              <a:t>수험생</a:t>
            </a:r>
            <a:r>
              <a:rPr lang="ko-KR" altLang="en-US" sz="2000" dirty="0" err="1">
                <a:solidFill>
                  <a:schemeClr val="accent1"/>
                </a:solidFill>
              </a:rPr>
              <a:t>조혜윤</a:t>
            </a:r>
            <a:r>
              <a:rPr lang="ko-KR" altLang="en-US" sz="2000" dirty="0" err="1"/>
              <a:t>의</a:t>
            </a:r>
            <a:r>
              <a:rPr lang="ko-KR" altLang="en-US" sz="2000" dirty="0"/>
              <a:t> 계획 조회가능</a:t>
            </a:r>
            <a:r>
              <a:rPr lang="en-US" altLang="ko-KR" sz="2000" dirty="0"/>
              <a:t>!!</a:t>
            </a:r>
            <a:endParaRPr lang="ko-KR" altLang="en-US" sz="2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6A436C2-0DDF-4F1F-97AA-4C7F2606CF9F}"/>
              </a:ext>
            </a:extLst>
          </p:cNvPr>
          <p:cNvSpPr/>
          <p:nvPr/>
        </p:nvSpPr>
        <p:spPr>
          <a:xfrm>
            <a:off x="7381806" y="4024118"/>
            <a:ext cx="3892381" cy="21505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7B48BF-9886-495A-92FC-7B3E58DA2AAF}"/>
              </a:ext>
            </a:extLst>
          </p:cNvPr>
          <p:cNvSpPr txBox="1"/>
          <p:nvPr/>
        </p:nvSpPr>
        <p:spPr>
          <a:xfrm>
            <a:off x="7431542" y="4132200"/>
            <a:ext cx="130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1A12BED-7970-4CF3-A75F-3D13E2A569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25" y="4573829"/>
            <a:ext cx="1725817" cy="8916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199105D-B527-49C0-982D-B0800FB3DD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107" y="4570011"/>
            <a:ext cx="1725817" cy="8887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54F7EEC-28A9-4EFE-A14A-FF4C2D3F86A1}"/>
              </a:ext>
            </a:extLst>
          </p:cNvPr>
          <p:cNvSpPr txBox="1"/>
          <p:nvPr/>
        </p:nvSpPr>
        <p:spPr>
          <a:xfrm>
            <a:off x="7513632" y="5656120"/>
            <a:ext cx="3780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/>
              <a:t>수험생</a:t>
            </a:r>
            <a:r>
              <a:rPr lang="ko-KR" alt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정승훈</a:t>
            </a:r>
            <a:r>
              <a:rPr lang="ko-KR" altLang="en-US" sz="2000" dirty="0" err="1"/>
              <a:t>의</a:t>
            </a:r>
            <a:r>
              <a:rPr lang="ko-KR" altLang="en-US" sz="2000" dirty="0"/>
              <a:t> 계획 조회가능</a:t>
            </a:r>
            <a:r>
              <a:rPr lang="en-US" altLang="ko-KR" sz="2000" dirty="0"/>
              <a:t>!!</a:t>
            </a:r>
            <a:endParaRPr lang="ko-KR" altLang="en-US" sz="2000" dirty="0"/>
          </a:p>
        </p:txBody>
      </p:sp>
      <p:sp>
        <p:nvSpPr>
          <p:cNvPr id="13" name="화살표: 왼쪽/오른쪽 12">
            <a:extLst>
              <a:ext uri="{FF2B5EF4-FFF2-40B4-BE49-F238E27FC236}">
                <a16:creationId xmlns:a16="http://schemas.microsoft.com/office/drawing/2014/main" id="{16C9EE92-769C-44C9-BD01-A4F21FF31EF0}"/>
              </a:ext>
            </a:extLst>
          </p:cNvPr>
          <p:cNvSpPr/>
          <p:nvPr/>
        </p:nvSpPr>
        <p:spPr>
          <a:xfrm>
            <a:off x="5581087" y="3364653"/>
            <a:ext cx="1533525" cy="361950"/>
          </a:xfrm>
          <a:prstGeom prst="leftRightArrow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07317BED-DAB5-4DB5-80BD-A0EADE05E40B}"/>
              </a:ext>
            </a:extLst>
          </p:cNvPr>
          <p:cNvSpPr/>
          <p:nvPr/>
        </p:nvSpPr>
        <p:spPr>
          <a:xfrm>
            <a:off x="3174524" y="3711601"/>
            <a:ext cx="390525" cy="62503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C8D7FE43-D5A4-48B4-8C36-867492846BC2}"/>
              </a:ext>
            </a:extLst>
          </p:cNvPr>
          <p:cNvSpPr/>
          <p:nvPr/>
        </p:nvSpPr>
        <p:spPr>
          <a:xfrm>
            <a:off x="9224962" y="3726018"/>
            <a:ext cx="390525" cy="62503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E30E97-EB4D-450B-8DC4-3512212B4314}"/>
              </a:ext>
            </a:extLst>
          </p:cNvPr>
          <p:cNvSpPr txBox="1"/>
          <p:nvPr/>
        </p:nvSpPr>
        <p:spPr>
          <a:xfrm>
            <a:off x="5673766" y="2995321"/>
            <a:ext cx="144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팔로우</a:t>
            </a:r>
            <a:r>
              <a:rPr lang="ko-KR" altLang="en-US" dirty="0"/>
              <a:t> 관계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DDACADC-0874-4A41-B2AA-607EE75FFE5E}"/>
              </a:ext>
            </a:extLst>
          </p:cNvPr>
          <p:cNvSpPr/>
          <p:nvPr/>
        </p:nvSpPr>
        <p:spPr>
          <a:xfrm>
            <a:off x="1582852" y="4576785"/>
            <a:ext cx="1702479" cy="88871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2928F56-1045-451E-BD8F-E9DFC17412DC}"/>
              </a:ext>
            </a:extLst>
          </p:cNvPr>
          <p:cNvSpPr/>
          <p:nvPr/>
        </p:nvSpPr>
        <p:spPr>
          <a:xfrm>
            <a:off x="9418083" y="4548444"/>
            <a:ext cx="1702479" cy="88871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06E08F7-D8A5-4F6A-AA11-63ECE6D764D7}"/>
              </a:ext>
            </a:extLst>
          </p:cNvPr>
          <p:cNvSpPr/>
          <p:nvPr/>
        </p:nvSpPr>
        <p:spPr>
          <a:xfrm>
            <a:off x="7513633" y="4592812"/>
            <a:ext cx="1776306" cy="872689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2FCFED4D-25CA-4427-A3CB-25A9C05E270C}"/>
              </a:ext>
            </a:extLst>
          </p:cNvPr>
          <p:cNvSpPr/>
          <p:nvPr/>
        </p:nvSpPr>
        <p:spPr>
          <a:xfrm>
            <a:off x="3436055" y="4584798"/>
            <a:ext cx="1776306" cy="872689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805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16" y="2579910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819417" y="4561333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운동을 잘하는 친구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E05CB8-BE37-43CE-96BA-72F0E5504DA7}"/>
              </a:ext>
            </a:extLst>
          </p:cNvPr>
          <p:cNvSpPr/>
          <p:nvPr/>
        </p:nvSpPr>
        <p:spPr>
          <a:xfrm>
            <a:off x="5471562" y="1430196"/>
            <a:ext cx="5371380" cy="48753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6BA634-4415-4EFC-BCF9-E2FD96BBE6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759" y="1579401"/>
            <a:ext cx="1071674" cy="10716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C9E9324-EDB4-4CC8-ADE2-A816FED40B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365" y="1579401"/>
            <a:ext cx="1071674" cy="107167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90BEF51-2EEF-4E2F-AC77-F1E82D8058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580" y="1579402"/>
            <a:ext cx="1071674" cy="10716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A48C5A-82A9-42B6-B139-7B762F7ADA5D}"/>
              </a:ext>
            </a:extLst>
          </p:cNvPr>
          <p:cNvSpPr/>
          <p:nvPr/>
        </p:nvSpPr>
        <p:spPr>
          <a:xfrm>
            <a:off x="5609759" y="2698140"/>
            <a:ext cx="1071674" cy="23441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그룹원</a:t>
            </a:r>
            <a:r>
              <a:rPr lang="ko-KR" altLang="en-US" sz="1400" dirty="0"/>
              <a:t> </a:t>
            </a:r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CACDD4-8222-49FD-803C-8339DDC79EB6}"/>
              </a:ext>
            </a:extLst>
          </p:cNvPr>
          <p:cNvSpPr/>
          <p:nvPr/>
        </p:nvSpPr>
        <p:spPr>
          <a:xfrm>
            <a:off x="7563365" y="2698141"/>
            <a:ext cx="1071674" cy="23441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그룹원</a:t>
            </a:r>
            <a:r>
              <a:rPr lang="ko-KR" altLang="en-US" sz="1400" dirty="0"/>
              <a:t> </a:t>
            </a:r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741E81-D145-4148-9CB1-F8069882B2A0}"/>
              </a:ext>
            </a:extLst>
          </p:cNvPr>
          <p:cNvSpPr/>
          <p:nvPr/>
        </p:nvSpPr>
        <p:spPr>
          <a:xfrm>
            <a:off x="9516971" y="2698141"/>
            <a:ext cx="1071674" cy="24788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그룹원</a:t>
            </a:r>
            <a:r>
              <a:rPr lang="ko-KR" altLang="en-US" sz="1400" dirty="0"/>
              <a:t> </a:t>
            </a:r>
            <a:r>
              <a:rPr lang="en-US" altLang="ko-KR" sz="1400" dirty="0"/>
              <a:t>C</a:t>
            </a:r>
            <a:endParaRPr lang="ko-KR" altLang="en-US" sz="1400" dirty="0"/>
          </a:p>
        </p:txBody>
      </p:sp>
      <p:sp>
        <p:nvSpPr>
          <p:cNvPr id="38" name="말풍선: 타원형 37">
            <a:extLst>
              <a:ext uri="{FF2B5EF4-FFF2-40B4-BE49-F238E27FC236}">
                <a16:creationId xmlns:a16="http://schemas.microsoft.com/office/drawing/2014/main" id="{1E771C6D-85EC-44DF-89B8-7990560F576B}"/>
              </a:ext>
            </a:extLst>
          </p:cNvPr>
          <p:cNvSpPr/>
          <p:nvPr/>
        </p:nvSpPr>
        <p:spPr>
          <a:xfrm>
            <a:off x="5904174" y="686525"/>
            <a:ext cx="1954940" cy="809992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혼자 운동하기 </a:t>
            </a:r>
            <a:endParaRPr lang="en-US" altLang="ko-KR" sz="1400" dirty="0"/>
          </a:p>
          <a:p>
            <a:pPr algn="ctr"/>
            <a:r>
              <a:rPr lang="ko-KR" altLang="en-US" sz="1400" dirty="0"/>
              <a:t>힘들어</a:t>
            </a:r>
          </a:p>
        </p:txBody>
      </p:sp>
      <p:sp>
        <p:nvSpPr>
          <p:cNvPr id="40" name="말풍선: 타원형 39">
            <a:extLst>
              <a:ext uri="{FF2B5EF4-FFF2-40B4-BE49-F238E27FC236}">
                <a16:creationId xmlns:a16="http://schemas.microsoft.com/office/drawing/2014/main" id="{5A050B43-DF9E-4677-AE62-D293499FB8CB}"/>
              </a:ext>
            </a:extLst>
          </p:cNvPr>
          <p:cNvSpPr/>
          <p:nvPr/>
        </p:nvSpPr>
        <p:spPr>
          <a:xfrm>
            <a:off x="7993992" y="703506"/>
            <a:ext cx="1954940" cy="809992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같이 운동을</a:t>
            </a:r>
            <a:endParaRPr lang="en-US" altLang="ko-KR" sz="1400" dirty="0"/>
          </a:p>
          <a:p>
            <a:pPr algn="ctr"/>
            <a:r>
              <a:rPr lang="ko-KR" altLang="en-US" sz="1400" dirty="0"/>
              <a:t>했으면 </a:t>
            </a:r>
            <a:r>
              <a:rPr lang="ko-KR" altLang="en-US" sz="1400" dirty="0" err="1"/>
              <a:t>좋겠어</a:t>
            </a:r>
            <a:endParaRPr lang="ko-KR" altLang="en-US" sz="1400" dirty="0"/>
          </a:p>
        </p:txBody>
      </p:sp>
      <p:sp>
        <p:nvSpPr>
          <p:cNvPr id="42" name="말풍선: 타원형 41">
            <a:extLst>
              <a:ext uri="{FF2B5EF4-FFF2-40B4-BE49-F238E27FC236}">
                <a16:creationId xmlns:a16="http://schemas.microsoft.com/office/drawing/2014/main" id="{B9E14503-5B9D-4F64-9796-8561FD54720F}"/>
              </a:ext>
            </a:extLst>
          </p:cNvPr>
          <p:cNvSpPr/>
          <p:nvPr/>
        </p:nvSpPr>
        <p:spPr>
          <a:xfrm>
            <a:off x="10083810" y="746538"/>
            <a:ext cx="1954940" cy="809992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/>
              <a:t>다른 사람들과 같이하면 잘 할 수 있어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EE68DB2-9BB7-4B55-8B4E-73060E9A178C}"/>
              </a:ext>
            </a:extLst>
          </p:cNvPr>
          <p:cNvSpPr txBox="1"/>
          <p:nvPr/>
        </p:nvSpPr>
        <p:spPr>
          <a:xfrm>
            <a:off x="5539104" y="3833101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계획 참여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BBB1607-45C1-4CF3-A222-46BA7A0A8B6C}"/>
              </a:ext>
            </a:extLst>
          </p:cNvPr>
          <p:cNvGrpSpPr/>
          <p:nvPr/>
        </p:nvGrpSpPr>
        <p:grpSpPr>
          <a:xfrm>
            <a:off x="9903951" y="4322565"/>
            <a:ext cx="342939" cy="338554"/>
            <a:chOff x="9296294" y="3918653"/>
            <a:chExt cx="663191" cy="654711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EC2B3414-8CE9-4EDB-9E5C-9A076004E3D8}"/>
                </a:ext>
              </a:extLst>
            </p:cNvPr>
            <p:cNvCxnSpPr>
              <a:cxnSpLocks/>
            </p:cNvCxnSpPr>
            <p:nvPr/>
          </p:nvCxnSpPr>
          <p:spPr>
            <a:xfrm>
              <a:off x="9304774" y="3918653"/>
              <a:ext cx="654711" cy="65471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10E56BBA-032A-4165-9A1F-8BCC0EE64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96294" y="3918653"/>
              <a:ext cx="654711" cy="65471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0EF418D-BE56-4CEF-AF88-C5324835AC04}"/>
              </a:ext>
            </a:extLst>
          </p:cNvPr>
          <p:cNvGrpSpPr/>
          <p:nvPr/>
        </p:nvGrpSpPr>
        <p:grpSpPr>
          <a:xfrm>
            <a:off x="3411830" y="1921911"/>
            <a:ext cx="1315997" cy="1315997"/>
            <a:chOff x="3317161" y="3112241"/>
            <a:chExt cx="1315997" cy="131599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501EC-75E6-41B6-8EAB-173A07173D4F}"/>
                </a:ext>
              </a:extLst>
            </p:cNvPr>
            <p:cNvSpPr/>
            <p:nvPr/>
          </p:nvSpPr>
          <p:spPr>
            <a:xfrm>
              <a:off x="3436585" y="3152433"/>
              <a:ext cx="1138212" cy="1227104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0AD977A-A1F5-40E2-9034-C674793FD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61" y="3112241"/>
              <a:ext cx="1315997" cy="131599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165551-F917-4501-B5E9-3B9982D874EB}"/>
              </a:ext>
            </a:extLst>
          </p:cNvPr>
          <p:cNvSpPr txBox="1"/>
          <p:nvPr/>
        </p:nvSpPr>
        <p:spPr>
          <a:xfrm>
            <a:off x="3228465" y="3371156"/>
            <a:ext cx="2055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2"/>
                </a:solidFill>
              </a:rPr>
              <a:t>공통 주제 선정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F105889-425A-4856-A583-1BFD547A74E9}"/>
              </a:ext>
            </a:extLst>
          </p:cNvPr>
          <p:cNvGrpSpPr/>
          <p:nvPr/>
        </p:nvGrpSpPr>
        <p:grpSpPr>
          <a:xfrm>
            <a:off x="5764919" y="3112869"/>
            <a:ext cx="701922" cy="701922"/>
            <a:chOff x="3317161" y="3112241"/>
            <a:chExt cx="1315997" cy="131599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C049AAB-A2B1-4B77-B4C4-60C6BD16F878}"/>
                </a:ext>
              </a:extLst>
            </p:cNvPr>
            <p:cNvSpPr/>
            <p:nvPr/>
          </p:nvSpPr>
          <p:spPr>
            <a:xfrm>
              <a:off x="3436585" y="3152433"/>
              <a:ext cx="1138212" cy="1227104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42544CD-2A7A-4529-A18F-A725AC25C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61" y="3112241"/>
              <a:ext cx="1315997" cy="1315997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3019909-83DD-4136-99BE-5FB63E112027}"/>
              </a:ext>
            </a:extLst>
          </p:cNvPr>
          <p:cNvGrpSpPr/>
          <p:nvPr/>
        </p:nvGrpSpPr>
        <p:grpSpPr>
          <a:xfrm>
            <a:off x="7734309" y="3126045"/>
            <a:ext cx="701922" cy="701922"/>
            <a:chOff x="3317161" y="3112241"/>
            <a:chExt cx="1315997" cy="1315997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76094D0-18AB-4D48-AE42-E9CBDCF008C6}"/>
                </a:ext>
              </a:extLst>
            </p:cNvPr>
            <p:cNvSpPr/>
            <p:nvPr/>
          </p:nvSpPr>
          <p:spPr>
            <a:xfrm>
              <a:off x="3436585" y="3152433"/>
              <a:ext cx="1138212" cy="1227104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664A880-4376-4019-9F83-D8A77137E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61" y="3112241"/>
              <a:ext cx="1315997" cy="1315997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A59BB1C-04C1-40C6-A88D-59FEC1CDDA87}"/>
              </a:ext>
            </a:extLst>
          </p:cNvPr>
          <p:cNvGrpSpPr/>
          <p:nvPr/>
        </p:nvGrpSpPr>
        <p:grpSpPr>
          <a:xfrm>
            <a:off x="9690726" y="3133823"/>
            <a:ext cx="701922" cy="701922"/>
            <a:chOff x="3317161" y="3112241"/>
            <a:chExt cx="1315997" cy="131599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0BC2B74-B8B7-4C9C-A863-3AABDCF0772E}"/>
                </a:ext>
              </a:extLst>
            </p:cNvPr>
            <p:cNvSpPr/>
            <p:nvPr/>
          </p:nvSpPr>
          <p:spPr>
            <a:xfrm>
              <a:off x="3436585" y="3152433"/>
              <a:ext cx="1138212" cy="1227104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7052E1B4-1E06-4228-839B-EC812F3B0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61" y="3112241"/>
              <a:ext cx="1315997" cy="131599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361178C-C9A2-4BD3-82FB-F681F5BF44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66" y="4247481"/>
            <a:ext cx="426669" cy="4266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D8DB466-B1E2-4AE9-A04B-561FF920AC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58" y="4247481"/>
            <a:ext cx="426669" cy="4266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F6998DA-61B3-4374-BDD0-EEDE15E2D7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66130" y="5371964"/>
            <a:ext cx="206384" cy="2063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D7D8DC7-4A9C-4AB4-AFBA-824AD0F753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264" y="5225974"/>
            <a:ext cx="557255" cy="55725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FD42405-3039-4105-BBF4-58188F3D76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17822" y="5373186"/>
            <a:ext cx="206384" cy="206384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DAD177BB-2CEB-422B-A443-5BA82B7986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956" y="5227196"/>
            <a:ext cx="557255" cy="557255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360E75C0-631A-4A84-8275-2E11D92484CF}"/>
              </a:ext>
            </a:extLst>
          </p:cNvPr>
          <p:cNvSpPr txBox="1"/>
          <p:nvPr/>
        </p:nvSpPr>
        <p:spPr>
          <a:xfrm>
            <a:off x="5645456" y="4734437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계획 완료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F66E52-57FC-4D51-A8A4-0271E8E5D6A1}"/>
              </a:ext>
            </a:extLst>
          </p:cNvPr>
          <p:cNvSpPr txBox="1"/>
          <p:nvPr/>
        </p:nvSpPr>
        <p:spPr>
          <a:xfrm>
            <a:off x="7637411" y="4712299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계획 완료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B56041-D979-4F44-9665-E6D3A3195212}"/>
              </a:ext>
            </a:extLst>
          </p:cNvPr>
          <p:cNvSpPr txBox="1"/>
          <p:nvPr/>
        </p:nvSpPr>
        <p:spPr>
          <a:xfrm>
            <a:off x="9431100" y="4712299"/>
            <a:ext cx="165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계획 미완료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BE87AC7-7157-447E-AF4F-814959A289AC}"/>
              </a:ext>
            </a:extLst>
          </p:cNvPr>
          <p:cNvSpPr txBox="1"/>
          <p:nvPr/>
        </p:nvSpPr>
        <p:spPr>
          <a:xfrm>
            <a:off x="5551333" y="5900711"/>
            <a:ext cx="1671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그룹 기여도 증가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D2CA9FA-3D95-4046-9DB5-396A477839AE}"/>
              </a:ext>
            </a:extLst>
          </p:cNvPr>
          <p:cNvSpPr txBox="1"/>
          <p:nvPr/>
        </p:nvSpPr>
        <p:spPr>
          <a:xfrm>
            <a:off x="7403025" y="5900711"/>
            <a:ext cx="1671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그룹 기여도 증가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946F6B0-E19F-416F-B812-1BB8A7AD37A7}"/>
              </a:ext>
            </a:extLst>
          </p:cNvPr>
          <p:cNvSpPr txBox="1"/>
          <p:nvPr/>
        </p:nvSpPr>
        <p:spPr>
          <a:xfrm>
            <a:off x="7531059" y="3827967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계획 참여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A492A18-8694-48A9-988F-D928B2266E3A}"/>
              </a:ext>
            </a:extLst>
          </p:cNvPr>
          <p:cNvSpPr txBox="1"/>
          <p:nvPr/>
        </p:nvSpPr>
        <p:spPr>
          <a:xfrm>
            <a:off x="9519241" y="3833101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계획 참여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EE46CCC-79A2-4A9D-9348-5DDD1D396C4D}"/>
              </a:ext>
            </a:extLst>
          </p:cNvPr>
          <p:cNvGrpSpPr/>
          <p:nvPr/>
        </p:nvGrpSpPr>
        <p:grpSpPr>
          <a:xfrm>
            <a:off x="4181299" y="4978153"/>
            <a:ext cx="612528" cy="612528"/>
            <a:chOff x="6923305" y="2898887"/>
            <a:chExt cx="539740" cy="539740"/>
          </a:xfrm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8A32D95-51BC-4CF9-A5E2-3BE7E3E22280}"/>
                </a:ext>
              </a:extLst>
            </p:cNvPr>
            <p:cNvSpPr/>
            <p:nvPr/>
          </p:nvSpPr>
          <p:spPr>
            <a:xfrm>
              <a:off x="6923305" y="2898887"/>
              <a:ext cx="539740" cy="539740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D43C0756-75DC-47CB-BB81-29D3B10B8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31" y="2924317"/>
              <a:ext cx="423822" cy="423822"/>
            </a:xfrm>
            <a:prstGeom prst="rect">
              <a:avLst/>
            </a:prstGeom>
          </p:spPr>
        </p:pic>
      </p:grp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24ED09B-9EB7-4AD3-B11D-20DFDFB5F4E9}"/>
              </a:ext>
            </a:extLst>
          </p:cNvPr>
          <p:cNvSpPr/>
          <p:nvPr/>
        </p:nvSpPr>
        <p:spPr>
          <a:xfrm flipH="1">
            <a:off x="3175372" y="5710443"/>
            <a:ext cx="1710644" cy="241421"/>
          </a:xfrm>
          <a:prstGeom prst="rightArrow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1A511E0-9724-4888-8353-0F71F39B7D3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7220" y="4874275"/>
            <a:ext cx="746451" cy="74645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9386480-C62F-408D-983B-A753B9182A9B}"/>
              </a:ext>
            </a:extLst>
          </p:cNvPr>
          <p:cNvSpPr txBox="1"/>
          <p:nvPr/>
        </p:nvSpPr>
        <p:spPr>
          <a:xfrm>
            <a:off x="3602282" y="5913044"/>
            <a:ext cx="2055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2"/>
                </a:solidFill>
              </a:rPr>
              <a:t>그룹에 보상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743875C-44D4-4524-85C1-9DFC07BA2799}"/>
              </a:ext>
            </a:extLst>
          </p:cNvPr>
          <p:cNvCxnSpPr/>
          <p:nvPr/>
        </p:nvCxnSpPr>
        <p:spPr>
          <a:xfrm>
            <a:off x="4886016" y="2815349"/>
            <a:ext cx="772217" cy="422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116BC1F-0413-4321-8A00-860987991526}"/>
              </a:ext>
            </a:extLst>
          </p:cNvPr>
          <p:cNvCxnSpPr>
            <a:cxnSpLocks/>
          </p:cNvCxnSpPr>
          <p:nvPr/>
        </p:nvCxnSpPr>
        <p:spPr>
          <a:xfrm>
            <a:off x="4868486" y="2815999"/>
            <a:ext cx="2694879" cy="524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4D69486E-51A5-492F-B7CC-CC9F5B3A8A99}"/>
              </a:ext>
            </a:extLst>
          </p:cNvPr>
          <p:cNvCxnSpPr>
            <a:cxnSpLocks/>
          </p:cNvCxnSpPr>
          <p:nvPr/>
        </p:nvCxnSpPr>
        <p:spPr>
          <a:xfrm>
            <a:off x="4886016" y="2816979"/>
            <a:ext cx="4617564" cy="5494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23">
            <a:extLst>
              <a:ext uri="{FF2B5EF4-FFF2-40B4-BE49-F238E27FC236}">
                <a16:creationId xmlns:a16="http://schemas.microsoft.com/office/drawing/2014/main" id="{DFCA5672-390A-4227-82BE-BA6545551D44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TextBox 24">
            <a:extLst>
              <a:ext uri="{FF2B5EF4-FFF2-40B4-BE49-F238E27FC236}">
                <a16:creationId xmlns:a16="http://schemas.microsoft.com/office/drawing/2014/main" id="{8B4EB451-7C58-4635-8A12-A25E9AC0353F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5C357E-E71E-4840-AA54-0E3EC7B1B7AA}"/>
              </a:ext>
            </a:extLst>
          </p:cNvPr>
          <p:cNvSpPr txBox="1"/>
          <p:nvPr/>
        </p:nvSpPr>
        <p:spPr>
          <a:xfrm>
            <a:off x="1154176" y="285864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9C041"/>
                </a:solidFill>
              </a:rPr>
              <a:t>그룹 기능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C802C8-514B-4FE4-AC10-0EA9D7BF362D}"/>
              </a:ext>
            </a:extLst>
          </p:cNvPr>
          <p:cNvSpPr txBox="1"/>
          <p:nvPr/>
        </p:nvSpPr>
        <p:spPr>
          <a:xfrm>
            <a:off x="1154176" y="661752"/>
            <a:ext cx="2398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계획을 다른 사람들과 함께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sp>
        <p:nvSpPr>
          <p:cNvPr id="60" name="슬라이드 번호 개체 틀 1">
            <a:extLst>
              <a:ext uri="{FF2B5EF4-FFF2-40B4-BE49-F238E27FC236}">
                <a16:creationId xmlns:a16="http://schemas.microsoft.com/office/drawing/2014/main" id="{3143FBF6-CB50-4CAD-9377-B731F13EE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08" y="6492875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472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5A68D616-5D28-4C9D-B1CA-8DF437B7F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86" t="10342" r="21428" b="-1"/>
          <a:stretch/>
        </p:blipFill>
        <p:spPr>
          <a:xfrm>
            <a:off x="7246198" y="829834"/>
            <a:ext cx="4402908" cy="38559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9468950" y="6506450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225403" y="6161463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303090" y="6357225"/>
            <a:ext cx="2743200" cy="365125"/>
          </a:xfrm>
        </p:spPr>
        <p:txBody>
          <a:bodyPr/>
          <a:lstStyle/>
          <a:p>
            <a:pPr lvl="0">
              <a:defRPr/>
            </a:pPr>
            <a:fld id="{9789EC6C-4145-4527-B052-BF633A9807EA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123" name="직사각형 23">
            <a:extLst>
              <a:ext uri="{FF2B5EF4-FFF2-40B4-BE49-F238E27FC236}">
                <a16:creationId xmlns:a16="http://schemas.microsoft.com/office/drawing/2014/main" id="{500CA352-FEDE-4963-9148-3B2AD0C0E6AB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TextBox 24">
            <a:extLst>
              <a:ext uri="{FF2B5EF4-FFF2-40B4-BE49-F238E27FC236}">
                <a16:creationId xmlns:a16="http://schemas.microsoft.com/office/drawing/2014/main" id="{033BA9C8-4469-4EEF-B92C-2B7D58B222C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F34C54E-2076-43CC-9C9A-408F658968BB}"/>
              </a:ext>
            </a:extLst>
          </p:cNvPr>
          <p:cNvSpPr txBox="1"/>
          <p:nvPr/>
        </p:nvSpPr>
        <p:spPr>
          <a:xfrm>
            <a:off x="1154176" y="285864"/>
            <a:ext cx="24577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9C041"/>
                </a:solidFill>
              </a:rPr>
              <a:t>점수 및 보상 기능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6060958-8013-4DCF-B80D-E7EFD284AC6B}"/>
              </a:ext>
            </a:extLst>
          </p:cNvPr>
          <p:cNvSpPr txBox="1"/>
          <p:nvPr/>
        </p:nvSpPr>
        <p:spPr>
          <a:xfrm>
            <a:off x="1154176" y="661752"/>
            <a:ext cx="4686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좋아요와</a:t>
            </a:r>
            <a:r>
              <a:rPr lang="ko-KR" altLang="en-US" sz="1400" dirty="0"/>
              <a:t> 완료 여부에 따라 점수를 매겨 </a:t>
            </a:r>
            <a:r>
              <a:rPr lang="en-US" altLang="ko-KR" sz="1400" dirty="0"/>
              <a:t>Level </a:t>
            </a:r>
            <a:r>
              <a:rPr lang="ko-KR" altLang="en-US" sz="1400" dirty="0"/>
              <a:t>배지 부여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604CB2-918F-4B7B-84DC-43775375FB63}"/>
              </a:ext>
            </a:extLst>
          </p:cNvPr>
          <p:cNvGrpSpPr/>
          <p:nvPr/>
        </p:nvGrpSpPr>
        <p:grpSpPr>
          <a:xfrm>
            <a:off x="985814" y="1818408"/>
            <a:ext cx="6136783" cy="3890233"/>
            <a:chOff x="958236" y="1568985"/>
            <a:chExt cx="7564607" cy="4562203"/>
          </a:xfrm>
        </p:grpSpPr>
        <p:grpSp>
          <p:nvGrpSpPr>
            <p:cNvPr id="46" name="그룹 42">
              <a:extLst>
                <a:ext uri="{FF2B5EF4-FFF2-40B4-BE49-F238E27FC236}">
                  <a16:creationId xmlns:a16="http://schemas.microsoft.com/office/drawing/2014/main" id="{E92FF5F4-8E8C-4CB6-909B-C412B7FA02CD}"/>
                </a:ext>
              </a:extLst>
            </p:cNvPr>
            <p:cNvGrpSpPr/>
            <p:nvPr/>
          </p:nvGrpSpPr>
          <p:grpSpPr>
            <a:xfrm>
              <a:off x="1216878" y="4462665"/>
              <a:ext cx="1048933" cy="1043029"/>
              <a:chOff x="8603" y="-939"/>
              <a:chExt cx="370842" cy="370842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47DFADD-DA69-4D7F-829C-0D5F46773A77}"/>
                  </a:ext>
                </a:extLst>
              </p:cNvPr>
              <p:cNvSpPr/>
              <p:nvPr/>
            </p:nvSpPr>
            <p:spPr>
              <a:xfrm>
                <a:off x="33652" y="11325"/>
                <a:ext cx="320744" cy="345794"/>
              </a:xfrm>
              <a:prstGeom prst="rect">
                <a:avLst/>
              </a:prstGeom>
              <a:solidFill>
                <a:srgbClr val="FFC000">
                  <a:alpha val="7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나눔스퀘어_ac ExtraBold"/>
                    <a:ea typeface="나눔스퀘어_ac ExtraBold"/>
                    <a:cs typeface="나눔스퀘어_ac ExtraBold"/>
                    <a:sym typeface="나눔스퀘어_ac ExtraBold"/>
                  </a:defRPr>
                </a:pPr>
                <a:endParaRPr/>
              </a:p>
            </p:txBody>
          </p:sp>
          <p:pic>
            <p:nvPicPr>
              <p:cNvPr id="51" name="그림 48" descr="그림 48">
                <a:extLst>
                  <a:ext uri="{FF2B5EF4-FFF2-40B4-BE49-F238E27FC236}">
                    <a16:creationId xmlns:a16="http://schemas.microsoft.com/office/drawing/2014/main" id="{4B4D98D0-8714-4C15-89BC-CE41A18AC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3" y="-939"/>
                <a:ext cx="370842" cy="3708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08" name="그림 107" descr="방이(가) 표시된 사진&#10;&#10;자동 생성된 설명">
              <a:extLst>
                <a:ext uri="{FF2B5EF4-FFF2-40B4-BE49-F238E27FC236}">
                  <a16:creationId xmlns:a16="http://schemas.microsoft.com/office/drawing/2014/main" id="{83E09F97-13B2-4CE7-ACAC-4847417AB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5260" y="1944472"/>
              <a:ext cx="2162267" cy="1791934"/>
            </a:xfrm>
            <a:prstGeom prst="rect">
              <a:avLst/>
            </a:prstGeom>
          </p:spPr>
        </p:pic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F51C5314-F65A-4617-9544-B78D6E74A0F8}"/>
                </a:ext>
              </a:extLst>
            </p:cNvPr>
            <p:cNvGrpSpPr/>
            <p:nvPr/>
          </p:nvGrpSpPr>
          <p:grpSpPr>
            <a:xfrm>
              <a:off x="958236" y="1815693"/>
              <a:ext cx="7564607" cy="4315495"/>
              <a:chOff x="1000631" y="1321386"/>
              <a:chExt cx="7564607" cy="4315495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662969F-492F-43F0-A9A1-087D280CE312}"/>
                  </a:ext>
                </a:extLst>
              </p:cNvPr>
              <p:cNvGrpSpPr/>
              <p:nvPr/>
            </p:nvGrpSpPr>
            <p:grpSpPr>
              <a:xfrm>
                <a:off x="1199685" y="2330375"/>
                <a:ext cx="1976255" cy="461092"/>
                <a:chOff x="1199685" y="2330375"/>
                <a:chExt cx="1976255" cy="461092"/>
              </a:xfrm>
            </p:grpSpPr>
            <p:sp>
              <p:nvSpPr>
                <p:cNvPr id="37" name="TextBox 3">
                  <a:extLst>
                    <a:ext uri="{FF2B5EF4-FFF2-40B4-BE49-F238E27FC236}">
                      <a16:creationId xmlns:a16="http://schemas.microsoft.com/office/drawing/2014/main" id="{43CF233E-E08E-4E6E-8E28-9FAE4F74E8F5}"/>
                    </a:ext>
                  </a:extLst>
                </p:cNvPr>
                <p:cNvSpPr txBox="1"/>
                <p:nvPr/>
              </p:nvSpPr>
              <p:spPr>
                <a:xfrm>
                  <a:off x="1498327" y="2330375"/>
                  <a:ext cx="1677613" cy="4610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b="1" dirty="0">
                      <a:solidFill>
                        <a:schemeClr val="accent2"/>
                      </a:solidFill>
                    </a:rPr>
                    <a:t>좋아요</a:t>
                  </a:r>
                  <a:endParaRPr lang="en-US" altLang="ko-KR" b="1" dirty="0">
                    <a:solidFill>
                      <a:schemeClr val="accent2"/>
                    </a:solidFill>
                  </a:endParaRPr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E078D5C4-DE2A-471E-BEDC-A6E50B4427B3}"/>
                    </a:ext>
                  </a:extLst>
                </p:cNvPr>
                <p:cNvGrpSpPr/>
                <p:nvPr/>
              </p:nvGrpSpPr>
              <p:grpSpPr>
                <a:xfrm>
                  <a:off x="1199685" y="2338094"/>
                  <a:ext cx="327428" cy="327428"/>
                  <a:chOff x="6923305" y="2898887"/>
                  <a:chExt cx="539740" cy="539740"/>
                </a:xfrm>
              </p:grpSpPr>
              <p:sp>
                <p:nvSpPr>
                  <p:cNvPr id="57" name="타원 56">
                    <a:extLst>
                      <a:ext uri="{FF2B5EF4-FFF2-40B4-BE49-F238E27FC236}">
                        <a16:creationId xmlns:a16="http://schemas.microsoft.com/office/drawing/2014/main" id="{4EC65595-FBD3-4444-B22A-4FB71590FBDF}"/>
                      </a:ext>
                    </a:extLst>
                  </p:cNvPr>
                  <p:cNvSpPr/>
                  <p:nvPr/>
                </p:nvSpPr>
                <p:spPr>
                  <a:xfrm>
                    <a:off x="6923305" y="2898887"/>
                    <a:ext cx="539740" cy="539740"/>
                  </a:xfrm>
                  <a:prstGeom prst="ellipse">
                    <a:avLst/>
                  </a:prstGeom>
                  <a:solidFill>
                    <a:srgbClr val="FFC000">
                      <a:alpha val="7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8" name="그림 57">
                    <a:extLst>
                      <a:ext uri="{FF2B5EF4-FFF2-40B4-BE49-F238E27FC236}">
                        <a16:creationId xmlns:a16="http://schemas.microsoft.com/office/drawing/2014/main" id="{49ACE0D7-0A64-4F16-A8BC-9F78B3B9EF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4331" y="2924317"/>
                    <a:ext cx="423822" cy="42382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40" name="Purpose">
                <a:extLst>
                  <a:ext uri="{FF2B5EF4-FFF2-40B4-BE49-F238E27FC236}">
                    <a16:creationId xmlns:a16="http://schemas.microsoft.com/office/drawing/2014/main" id="{53773366-96EE-4B9C-BA90-67747AB6DBEE}"/>
                  </a:ext>
                </a:extLst>
              </p:cNvPr>
              <p:cNvSpPr txBox="1"/>
              <p:nvPr/>
            </p:nvSpPr>
            <p:spPr>
              <a:xfrm>
                <a:off x="5800428" y="4115496"/>
                <a:ext cx="1745164" cy="82195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>
                  <a:defRPr sz="6600" b="1">
                    <a:solidFill>
                      <a:schemeClr val="accent1"/>
                    </a:solidFill>
                  </a:defRPr>
                </a:lvl1pPr>
              </a:lstStyle>
              <a:p>
                <a:r>
                  <a:rPr lang="en-US" sz="4000" dirty="0">
                    <a:latin typeface="Consolas" panose="020B0609020204030204" pitchFamily="49" charset="0"/>
                  </a:rPr>
                  <a:t>Point</a:t>
                </a:r>
                <a:endParaRPr sz="4000" dirty="0"/>
              </a:p>
            </p:txBody>
          </p: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0363AF92-29B2-4467-9DE3-5A67F34E1F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8462" y="1654393"/>
                <a:ext cx="7606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566C699-7F61-48A3-9A0C-E6ADD57B2CF1}"/>
                  </a:ext>
                </a:extLst>
              </p:cNvPr>
              <p:cNvGrpSpPr/>
              <p:nvPr/>
            </p:nvGrpSpPr>
            <p:grpSpPr>
              <a:xfrm>
                <a:off x="3544029" y="1321386"/>
                <a:ext cx="5021209" cy="3692639"/>
                <a:chOff x="3072200" y="1799499"/>
                <a:chExt cx="2917197" cy="2145333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D427FBF0-976C-4BC8-9D08-666F279658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558375" y="2523978"/>
                  <a:ext cx="744546" cy="744546"/>
                </a:xfrm>
                <a:prstGeom prst="rect">
                  <a:avLst/>
                </a:prstGeom>
              </p:spPr>
            </p:pic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96A78DA0-BBDA-4F68-AB4D-DBDFD06730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072200" y="3579656"/>
                  <a:ext cx="184502" cy="184502"/>
                </a:xfrm>
                <a:prstGeom prst="rect">
                  <a:avLst/>
                </a:prstGeom>
              </p:spPr>
            </p:pic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ABA44DAB-DAD7-4896-BBD9-F63CA23642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2423" y="3446662"/>
                  <a:ext cx="498170" cy="498170"/>
                </a:xfrm>
                <a:prstGeom prst="rect">
                  <a:avLst/>
                </a:prstGeom>
              </p:spPr>
            </p:pic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17F33D09-03CA-47A2-BE6D-0CB51803D4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072200" y="1932494"/>
                  <a:ext cx="184502" cy="184502"/>
                </a:xfrm>
                <a:prstGeom prst="rect">
                  <a:avLst/>
                </a:prstGeom>
              </p:spPr>
            </p:pic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513B95A1-C7E9-4C81-81DD-6DA1D2D467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2423" y="1799499"/>
                  <a:ext cx="498170" cy="498170"/>
                </a:xfrm>
                <a:prstGeom prst="rect">
                  <a:avLst/>
                </a:prstGeom>
              </p:spPr>
            </p:pic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370B224A-FF92-43B8-8364-804C990CB0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8083" y="2202436"/>
                  <a:ext cx="457484" cy="32601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화살표 연결선 51">
                  <a:extLst>
                    <a:ext uri="{FF2B5EF4-FFF2-40B4-BE49-F238E27FC236}">
                      <a16:creationId xmlns:a16="http://schemas.microsoft.com/office/drawing/2014/main" id="{C8A4FBF4-1614-4292-BDFD-558F1E1CF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45859" y="3198116"/>
                  <a:ext cx="470263" cy="304507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화살표 연결선 53">
                  <a:extLst>
                    <a:ext uri="{FF2B5EF4-FFF2-40B4-BE49-F238E27FC236}">
                      <a16:creationId xmlns:a16="http://schemas.microsoft.com/office/drawing/2014/main" id="{34A1B559-3FD3-4EFD-B41C-67BD0DF94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9148" y="2872411"/>
                  <a:ext cx="490249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DDA29DF-6725-4347-ABC4-A0AB785491F5}"/>
                  </a:ext>
                </a:extLst>
              </p:cNvPr>
              <p:cNvGrpSpPr/>
              <p:nvPr/>
            </p:nvGrpSpPr>
            <p:grpSpPr>
              <a:xfrm>
                <a:off x="1000631" y="5175789"/>
                <a:ext cx="1984818" cy="461092"/>
                <a:chOff x="837959" y="5155700"/>
                <a:chExt cx="1984818" cy="461092"/>
              </a:xfrm>
            </p:grpSpPr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87B3F85-B96F-4E84-8701-E50C7DBF7064}"/>
                    </a:ext>
                  </a:extLst>
                </p:cNvPr>
                <p:cNvSpPr/>
                <p:nvPr/>
              </p:nvSpPr>
              <p:spPr>
                <a:xfrm>
                  <a:off x="837959" y="5155700"/>
                  <a:ext cx="327428" cy="327428"/>
                </a:xfrm>
                <a:prstGeom prst="ellipse">
                  <a:avLst/>
                </a:prstGeom>
                <a:solidFill>
                  <a:srgbClr val="FFC00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TextBox 3">
                  <a:extLst>
                    <a:ext uri="{FF2B5EF4-FFF2-40B4-BE49-F238E27FC236}">
                      <a16:creationId xmlns:a16="http://schemas.microsoft.com/office/drawing/2014/main" id="{8615470C-60AE-4E8B-A020-08682A51957E}"/>
                    </a:ext>
                  </a:extLst>
                </p:cNvPr>
                <p:cNvSpPr txBox="1"/>
                <p:nvPr/>
              </p:nvSpPr>
              <p:spPr>
                <a:xfrm>
                  <a:off x="1145164" y="5155700"/>
                  <a:ext cx="1677613" cy="4610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b="1" dirty="0">
                      <a:solidFill>
                        <a:schemeClr val="accent2"/>
                      </a:solidFill>
                    </a:rPr>
                    <a:t>계획 완료</a:t>
                  </a:r>
                  <a:endParaRPr lang="en-US" altLang="ko-KR" b="1" dirty="0">
                    <a:solidFill>
                      <a:schemeClr val="accent2"/>
                    </a:solidFill>
                  </a:endParaRPr>
                </a:p>
              </p:txBody>
            </p:sp>
            <p:pic>
              <p:nvPicPr>
                <p:cNvPr id="8" name="그래픽 7" descr="확인 표시">
                  <a:extLst>
                    <a:ext uri="{FF2B5EF4-FFF2-40B4-BE49-F238E27FC236}">
                      <a16:creationId xmlns:a16="http://schemas.microsoft.com/office/drawing/2014/main" id="{7A64E709-6B88-405C-A4CB-757B59664C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7677" y="5225330"/>
                  <a:ext cx="206998" cy="206998"/>
                </a:xfrm>
                <a:prstGeom prst="rect">
                  <a:avLst/>
                </a:prstGeom>
              </p:spPr>
            </p:pic>
          </p:grpSp>
          <p:cxnSp>
            <p:nvCxnSpPr>
              <p:cNvPr id="116" name="직선 화살표 연결선 115">
                <a:extLst>
                  <a:ext uri="{FF2B5EF4-FFF2-40B4-BE49-F238E27FC236}">
                    <a16:creationId xmlns:a16="http://schemas.microsoft.com/office/drawing/2014/main" id="{E2FC4176-AC27-4F0F-8139-79EF8D4DC8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8462" y="4532079"/>
                <a:ext cx="76060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love.png" descr="love.png">
              <a:extLst>
                <a:ext uri="{FF2B5EF4-FFF2-40B4-BE49-F238E27FC236}">
                  <a16:creationId xmlns:a16="http://schemas.microsoft.com/office/drawing/2014/main" id="{60C0E197-DAB0-45C0-A7DD-E62A7716B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87729" y="1568985"/>
              <a:ext cx="1008795" cy="11016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6" name="25점/100점">
              <a:extLst>
                <a:ext uri="{FF2B5EF4-FFF2-40B4-BE49-F238E27FC236}">
                  <a16:creationId xmlns:a16="http://schemas.microsoft.com/office/drawing/2014/main" id="{FCEDF1C1-0965-41C2-A4D7-BC7F19F5A6D1}"/>
                </a:ext>
              </a:extLst>
            </p:cNvPr>
            <p:cNvSpPr txBox="1"/>
            <p:nvPr/>
          </p:nvSpPr>
          <p:spPr>
            <a:xfrm>
              <a:off x="3468644" y="5552124"/>
              <a:ext cx="1864369" cy="5360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>
              <a:spAutoFit/>
            </a:bodyPr>
            <a:lstStyle/>
            <a:p>
              <a:pPr>
                <a:defRPr sz="3500">
                  <a:solidFill>
                    <a:srgbClr val="000000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r>
                <a:rPr sz="2400" dirty="0">
                  <a:solidFill>
                    <a:srgbClr val="00B0F0"/>
                  </a:solidFill>
                </a:rPr>
                <a:t>25</a:t>
              </a:r>
              <a:r>
                <a:rPr sz="2400" dirty="0"/>
                <a:t>점</a:t>
              </a:r>
              <a:r>
                <a:rPr sz="2000" dirty="0"/>
                <a:t>/</a:t>
              </a:r>
              <a:r>
                <a:rPr sz="2000" dirty="0">
                  <a:solidFill>
                    <a:schemeClr val="accent1">
                      <a:lumMod val="75000"/>
                    </a:schemeClr>
                  </a:solidFill>
                </a:rPr>
                <a:t>100</a:t>
              </a:r>
              <a:r>
                <a:rPr sz="2000" dirty="0"/>
                <a:t>점</a:t>
              </a:r>
            </a:p>
          </p:txBody>
        </p:sp>
        <p:sp>
          <p:nvSpPr>
            <p:cNvPr id="60" name="1점/5점">
              <a:extLst>
                <a:ext uri="{FF2B5EF4-FFF2-40B4-BE49-F238E27FC236}">
                  <a16:creationId xmlns:a16="http://schemas.microsoft.com/office/drawing/2014/main" id="{CC433F08-7A44-4B3F-A258-F17CA8F6D6DB}"/>
                </a:ext>
              </a:extLst>
            </p:cNvPr>
            <p:cNvSpPr txBox="1"/>
            <p:nvPr/>
          </p:nvSpPr>
          <p:spPr>
            <a:xfrm>
              <a:off x="3754926" y="2719118"/>
              <a:ext cx="1264943" cy="5360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>
                <a:defRPr sz="3500">
                  <a:solidFill>
                    <a:srgbClr val="000000"/>
                  </a:solidFill>
                  <a:latin typeface="나눔스퀘어_ac ExtraBold"/>
                  <a:ea typeface="나눔스퀘어_ac ExtraBold"/>
                  <a:cs typeface="나눔스퀘어_ac ExtraBold"/>
                  <a:sym typeface="나눔스퀘어_ac ExtraBold"/>
                </a:defRPr>
              </a:pPr>
              <a:r>
                <a:rPr sz="2400" dirty="0">
                  <a:solidFill>
                    <a:srgbClr val="00B0F0"/>
                  </a:solidFill>
                </a:rPr>
                <a:t>1</a:t>
              </a:r>
              <a:r>
                <a:rPr sz="2400" dirty="0"/>
                <a:t>점</a:t>
              </a:r>
              <a:r>
                <a:rPr sz="2000" dirty="0"/>
                <a:t>/</a:t>
              </a:r>
              <a:r>
                <a:rPr sz="2000" dirty="0">
                  <a:solidFill>
                    <a:schemeClr val="accent1">
                      <a:lumMod val="75000"/>
                    </a:schemeClr>
                  </a:solidFill>
                </a:rPr>
                <a:t>5</a:t>
              </a:r>
              <a:r>
                <a:rPr sz="2000" dirty="0"/>
                <a:t>점</a:t>
              </a:r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0DD9AA03-7BF2-430F-B076-EC6F9245B87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3037"/>
          <a:stretch/>
        </p:blipFill>
        <p:spPr>
          <a:xfrm>
            <a:off x="9540727" y="2954212"/>
            <a:ext cx="2314575" cy="31093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050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프로젝트 주요 내용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B7D7E6-8673-4DE5-BEB5-3181FB98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023614-AE94-45A8-B915-5874BC534298}"/>
              </a:ext>
            </a:extLst>
          </p:cNvPr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E73E21-76F3-4A3C-AE56-59A6CF4D42ED}"/>
              </a:ext>
            </a:extLst>
          </p:cNvPr>
          <p:cNvSpPr txBox="1"/>
          <p:nvPr/>
        </p:nvSpPr>
        <p:spPr>
          <a:xfrm>
            <a:off x="8029782" y="741689"/>
            <a:ext cx="353334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spc="-150" dirty="0">
                <a:solidFill>
                  <a:schemeClr val="tx1">
                    <a:lumMod val="50000"/>
                    <a:alpha val="45000"/>
                  </a:schemeClr>
                </a:solidFill>
                <a:ea typeface="+mj-ea"/>
              </a:rPr>
              <a:t>P</a:t>
            </a:r>
            <a:endParaRPr lang="ko-KR" altLang="en-US" sz="41300" spc="-150" dirty="0">
              <a:solidFill>
                <a:schemeClr val="tx1">
                  <a:lumMod val="50000"/>
                  <a:alpha val="45000"/>
                </a:schemeClr>
              </a:solidFill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A4B92-B867-40B8-8162-ECE6FEE4646B}"/>
              </a:ext>
            </a:extLst>
          </p:cNvPr>
          <p:cNvSpPr txBox="1"/>
          <p:nvPr/>
        </p:nvSpPr>
        <p:spPr>
          <a:xfrm>
            <a:off x="7227590" y="0"/>
            <a:ext cx="353334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spc="-150" dirty="0">
                <a:solidFill>
                  <a:srgbClr val="FFB517">
                    <a:alpha val="65000"/>
                  </a:srgbClr>
                </a:solidFill>
                <a:ea typeface="+mj-ea"/>
              </a:rPr>
              <a:t>P</a:t>
            </a:r>
            <a:endParaRPr lang="ko-KR" altLang="en-US" sz="41300" spc="-150" dirty="0">
              <a:solidFill>
                <a:srgbClr val="FFB517">
                  <a:alpha val="65000"/>
                </a:srgb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9885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/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wrap="square" lIns="45719" rIns="45719"/>
          <a:lstStyle/>
          <a:p>
            <a:pPr lvl="0">
              <a:defRPr/>
            </a:pPr>
            <a:endParaRPr/>
          </a:p>
        </p:txBody>
      </p:sp>
      <p:sp>
        <p:nvSpPr>
          <p:cNvPr id="5" name="직사각형 23"/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/>
          <p:cNvSpPr txBox="1"/>
          <p:nvPr/>
        </p:nvSpPr>
        <p:spPr>
          <a:xfrm>
            <a:off x="535857" y="323244"/>
            <a:ext cx="167863" cy="57020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pPr lvl="0">
              <a:defRPr/>
            </a:pPr>
            <a:r>
              <a:rPr lang="en-US" altLang="ko-KR"/>
              <a:t>3</a:t>
            </a:r>
          </a:p>
        </p:txBody>
      </p:sp>
      <p:sp>
        <p:nvSpPr>
          <p:cNvPr id="1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>
              <a:defRPr/>
            </a:pPr>
            <a:fld id="{9789EC6C-4145-4527-B052-BF633A9807EA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7" name="직사각형 6"/>
          <p:cNvSpPr/>
          <p:nvPr/>
        </p:nvSpPr>
        <p:spPr>
          <a:xfrm>
            <a:off x="3611638" y="2067493"/>
            <a:ext cx="5269358" cy="976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54176" y="285864"/>
            <a:ext cx="1899539" cy="4170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9C041"/>
                </a:solidFill>
              </a:rPr>
              <a:t>프로젝트 관리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4176" y="661752"/>
            <a:ext cx="145186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Planit Manifesto</a:t>
            </a:r>
            <a:endParaRPr lang="ko-KR" alt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3738636" y="2152170"/>
            <a:ext cx="5015363" cy="817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800" b="1">
                <a:solidFill>
                  <a:srgbClr val="FFC000"/>
                </a:solidFill>
                <a:latin typeface="YouandiModern HeadRegular"/>
                <a:ea typeface="YouandiModern HeadRegular"/>
                <a:sym typeface="Arial"/>
              </a:rPr>
              <a:t>Planit</a:t>
            </a:r>
            <a:r>
              <a:rPr lang="ko-KR" altLang="en-US" sz="4800" b="1">
                <a:solidFill>
                  <a:schemeClr val="dk1"/>
                </a:solidFill>
                <a:latin typeface="YouandiModern HeadRegular"/>
                <a:ea typeface="YouandiModern HeadRegular"/>
                <a:sym typeface="Arial"/>
              </a:rPr>
              <a:t> </a:t>
            </a:r>
            <a:r>
              <a:rPr lang="en-US" altLang="ko-KR" sz="4800" b="1" u="none" strike="noStrike" cap="none">
                <a:solidFill>
                  <a:schemeClr val="bg1">
                    <a:lumMod val="95000"/>
                  </a:schemeClr>
                </a:solidFill>
                <a:latin typeface="YouandiModern HeadRegular"/>
                <a:ea typeface="YouandiModern HeadRegular"/>
                <a:sym typeface="Arial"/>
              </a:rPr>
              <a:t>Manifesto</a:t>
            </a:r>
            <a:endParaRPr lang="ko-KR" altLang="en-US" sz="4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74654" y="4045915"/>
            <a:ext cx="4943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dirty="0"/>
              <a:t>배운 내용을 최대한 활용하자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39071" y="3334721"/>
            <a:ext cx="64144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dirty="0"/>
              <a:t>혼자 고민하기 보다 다같이 협력하자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11637" y="4757109"/>
            <a:ext cx="52693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dirty="0"/>
              <a:t>공정하게 역할을 분담하자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육각형 3">
            <a:extLst>
              <a:ext uri="{FF2B5EF4-FFF2-40B4-BE49-F238E27FC236}">
                <a16:creationId xmlns:a16="http://schemas.microsoft.com/office/drawing/2014/main" id="{7B50D6FB-C09C-47AD-9281-9BE05B99274B}"/>
              </a:ext>
            </a:extLst>
          </p:cNvPr>
          <p:cNvSpPr/>
          <p:nvPr/>
        </p:nvSpPr>
        <p:spPr>
          <a:xfrm>
            <a:off x="1311926" y="1993673"/>
            <a:ext cx="1427182" cy="1230329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47" name="직선 연결선 22">
            <a:extLst>
              <a:ext uri="{FF2B5EF4-FFF2-40B4-BE49-F238E27FC236}">
                <a16:creationId xmlns:a16="http://schemas.microsoft.com/office/drawing/2014/main" id="{DEDB5FE8-02F2-42C8-B679-5D1FF920A160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9" name="직사각형 23">
            <a:extLst>
              <a:ext uri="{FF2B5EF4-FFF2-40B4-BE49-F238E27FC236}">
                <a16:creationId xmlns:a16="http://schemas.microsoft.com/office/drawing/2014/main" id="{973C1144-7D03-42AA-9167-883C19E9A19C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TextBox 24">
            <a:extLst>
              <a:ext uri="{FF2B5EF4-FFF2-40B4-BE49-F238E27FC236}">
                <a16:creationId xmlns:a16="http://schemas.microsoft.com/office/drawing/2014/main" id="{17798ED1-9C2E-41E9-B60E-40C7F80C87D8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F4891BC7-28CB-4691-81C2-C2A30892A140}"/>
              </a:ext>
            </a:extLst>
          </p:cNvPr>
          <p:cNvSpPr txBox="1"/>
          <p:nvPr/>
        </p:nvSpPr>
        <p:spPr>
          <a:xfrm>
            <a:off x="1154176" y="285864"/>
            <a:ext cx="1721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FB517"/>
                </a:solidFill>
              </a:rPr>
              <a:t>프로젝트 관리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6EDFD055-83E8-4E56-AEC6-08B8702596B3}"/>
              </a:ext>
            </a:extLst>
          </p:cNvPr>
          <p:cNvSpPr txBox="1"/>
          <p:nvPr/>
        </p:nvSpPr>
        <p:spPr>
          <a:xfrm>
            <a:off x="1154176" y="677301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우선순위를 정하자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59F15D-BD94-4F44-A000-31E0163FBE8E}"/>
              </a:ext>
            </a:extLst>
          </p:cNvPr>
          <p:cNvSpPr/>
          <p:nvPr/>
        </p:nvSpPr>
        <p:spPr>
          <a:xfrm>
            <a:off x="1500951" y="2342993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육각형 20">
            <a:extLst>
              <a:ext uri="{FF2B5EF4-FFF2-40B4-BE49-F238E27FC236}">
                <a16:creationId xmlns:a16="http://schemas.microsoft.com/office/drawing/2014/main" id="{13EB2A58-4CCE-4D17-9E7A-7CFCFF209125}"/>
              </a:ext>
            </a:extLst>
          </p:cNvPr>
          <p:cNvSpPr/>
          <p:nvPr/>
        </p:nvSpPr>
        <p:spPr>
          <a:xfrm>
            <a:off x="3366757" y="1993673"/>
            <a:ext cx="1427182" cy="1230329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93ABAF-931D-4D74-BF76-09938CAF2434}"/>
              </a:ext>
            </a:extLst>
          </p:cNvPr>
          <p:cNvSpPr/>
          <p:nvPr/>
        </p:nvSpPr>
        <p:spPr>
          <a:xfrm>
            <a:off x="3555782" y="2342993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Account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C9B6EF43-C89E-4CA2-A4DB-A6C85A23D058}"/>
              </a:ext>
            </a:extLst>
          </p:cNvPr>
          <p:cNvSpPr/>
          <p:nvPr/>
        </p:nvSpPr>
        <p:spPr>
          <a:xfrm>
            <a:off x="5421588" y="1993673"/>
            <a:ext cx="1427182" cy="1230329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817C76-1710-4D56-9A22-0AA874A5BD55}"/>
              </a:ext>
            </a:extLst>
          </p:cNvPr>
          <p:cNvSpPr/>
          <p:nvPr/>
        </p:nvSpPr>
        <p:spPr>
          <a:xfrm>
            <a:off x="5610613" y="2342993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Group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E3CCF691-E243-43FA-8E33-DBDD030FF945}"/>
              </a:ext>
            </a:extLst>
          </p:cNvPr>
          <p:cNvSpPr/>
          <p:nvPr/>
        </p:nvSpPr>
        <p:spPr>
          <a:xfrm>
            <a:off x="7476419" y="1993673"/>
            <a:ext cx="1427182" cy="1230329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33772C-CBAD-4DCC-959D-CC42CD7D4BC1}"/>
              </a:ext>
            </a:extLst>
          </p:cNvPr>
          <p:cNvSpPr/>
          <p:nvPr/>
        </p:nvSpPr>
        <p:spPr>
          <a:xfrm>
            <a:off x="7665444" y="2342993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Auth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육각형 26">
            <a:extLst>
              <a:ext uri="{FF2B5EF4-FFF2-40B4-BE49-F238E27FC236}">
                <a16:creationId xmlns:a16="http://schemas.microsoft.com/office/drawing/2014/main" id="{1B4373CF-A4A3-41B8-B1C1-76204AFEB0CD}"/>
              </a:ext>
            </a:extLst>
          </p:cNvPr>
          <p:cNvSpPr/>
          <p:nvPr/>
        </p:nvSpPr>
        <p:spPr>
          <a:xfrm>
            <a:off x="1634884" y="4965311"/>
            <a:ext cx="1427182" cy="1230329"/>
          </a:xfrm>
          <a:prstGeom prst="hexagon">
            <a:avLst/>
          </a:prstGeom>
          <a:solidFill>
            <a:srgbClr val="F9C04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rgbClr val="FFB5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34E0A0-F56F-456D-B8CF-4E86BB14B9B8}"/>
              </a:ext>
            </a:extLst>
          </p:cNvPr>
          <p:cNvSpPr/>
          <p:nvPr/>
        </p:nvSpPr>
        <p:spPr>
          <a:xfrm>
            <a:off x="1840089" y="5314631"/>
            <a:ext cx="1037499" cy="523981"/>
          </a:xfrm>
          <a:prstGeom prst="rect">
            <a:avLst/>
          </a:prstGeom>
          <a:solidFill>
            <a:srgbClr val="F9C04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Chatting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D99E06F1-BDBB-426D-A1E6-F1BEA9B9D9F6}"/>
              </a:ext>
            </a:extLst>
          </p:cNvPr>
          <p:cNvSpPr/>
          <p:nvPr/>
        </p:nvSpPr>
        <p:spPr>
          <a:xfrm>
            <a:off x="9330592" y="4958506"/>
            <a:ext cx="1427182" cy="1230329"/>
          </a:xfrm>
          <a:prstGeom prst="hexagon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rgbClr val="00B05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138C41-CE3C-4BE0-98CE-6CFBF8C91FCC}"/>
              </a:ext>
            </a:extLst>
          </p:cNvPr>
          <p:cNvSpPr/>
          <p:nvPr/>
        </p:nvSpPr>
        <p:spPr>
          <a:xfrm>
            <a:off x="9519617" y="5307826"/>
            <a:ext cx="1037499" cy="523981"/>
          </a:xfrm>
          <a:prstGeom prst="rect">
            <a:avLst/>
          </a:prstGeom>
          <a:solidFill>
            <a:srgbClr val="00B050"/>
          </a:solidFill>
          <a:ln w="28575">
            <a:noFill/>
            <a:prstDash val="solid"/>
          </a:ln>
          <a:effectLst>
            <a:outerShdw blurRad="63500" sx="102000" sy="102000" algn="ctr" rotWithShape="0">
              <a:srgbClr val="00B05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2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11E745B2-0DD6-4340-AFBF-DA3ED22640FD}"/>
              </a:ext>
            </a:extLst>
          </p:cNvPr>
          <p:cNvSpPr/>
          <p:nvPr/>
        </p:nvSpPr>
        <p:spPr>
          <a:xfrm>
            <a:off x="7248009" y="4965311"/>
            <a:ext cx="1427182" cy="1230329"/>
          </a:xfrm>
          <a:prstGeom prst="hexagon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rgbClr val="00B05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817D4D5-E617-4BDD-A344-3519DC819EA7}"/>
              </a:ext>
            </a:extLst>
          </p:cNvPr>
          <p:cNvSpPr/>
          <p:nvPr/>
        </p:nvSpPr>
        <p:spPr>
          <a:xfrm>
            <a:off x="7437034" y="5314631"/>
            <a:ext cx="1037499" cy="523981"/>
          </a:xfrm>
          <a:prstGeom prst="rect">
            <a:avLst/>
          </a:prstGeom>
          <a:solidFill>
            <a:srgbClr val="00B050"/>
          </a:solidFill>
          <a:ln w="28575">
            <a:noFill/>
            <a:prstDash val="solid"/>
          </a:ln>
          <a:effectLst>
            <a:outerShdw blurRad="63500" sx="102000" sy="102000" algn="ctr" rotWithShape="0">
              <a:srgbClr val="00B05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Bookmark</a:t>
            </a:r>
            <a:r>
              <a:rPr lang="en-US" altLang="ko-KR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육각형 32">
            <a:extLst>
              <a:ext uri="{FF2B5EF4-FFF2-40B4-BE49-F238E27FC236}">
                <a16:creationId xmlns:a16="http://schemas.microsoft.com/office/drawing/2014/main" id="{261545A5-608A-40C2-8A32-8A09EBCAE63E}"/>
              </a:ext>
            </a:extLst>
          </p:cNvPr>
          <p:cNvSpPr/>
          <p:nvPr/>
        </p:nvSpPr>
        <p:spPr>
          <a:xfrm>
            <a:off x="3738430" y="4965311"/>
            <a:ext cx="1427182" cy="1230329"/>
          </a:xfrm>
          <a:prstGeom prst="hexagon">
            <a:avLst/>
          </a:prstGeom>
          <a:solidFill>
            <a:srgbClr val="F9C04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rgbClr val="FFB5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468497-DC36-4EB9-B709-8310C080811F}"/>
              </a:ext>
            </a:extLst>
          </p:cNvPr>
          <p:cNvSpPr/>
          <p:nvPr/>
        </p:nvSpPr>
        <p:spPr>
          <a:xfrm>
            <a:off x="3927455" y="5314631"/>
            <a:ext cx="1037499" cy="523981"/>
          </a:xfrm>
          <a:prstGeom prst="rect">
            <a:avLst/>
          </a:prstGeom>
          <a:solidFill>
            <a:srgbClr val="F9C04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Upload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육각형 6">
            <a:extLst>
              <a:ext uri="{FF2B5EF4-FFF2-40B4-BE49-F238E27FC236}">
                <a16:creationId xmlns:a16="http://schemas.microsoft.com/office/drawing/2014/main" id="{C49C9D70-34CF-4700-AC5A-DDD8D2E19883}"/>
              </a:ext>
            </a:extLst>
          </p:cNvPr>
          <p:cNvSpPr/>
          <p:nvPr/>
        </p:nvSpPr>
        <p:spPr>
          <a:xfrm>
            <a:off x="9531250" y="1993673"/>
            <a:ext cx="1427182" cy="1230329"/>
          </a:xfrm>
          <a:prstGeom prst="hexago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01A38D-021B-494F-AF5C-DE94FD1D1E40}"/>
              </a:ext>
            </a:extLst>
          </p:cNvPr>
          <p:cNvSpPr/>
          <p:nvPr/>
        </p:nvSpPr>
        <p:spPr>
          <a:xfrm>
            <a:off x="9720275" y="2342993"/>
            <a:ext cx="1037499" cy="523981"/>
          </a:xfrm>
          <a:prstGeom prst="rect">
            <a:avLst/>
          </a:prstGeom>
          <a:solidFill>
            <a:schemeClr val="accent1"/>
          </a:soli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Point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878096-20CD-4EB5-9899-AF108BEFAFF9}"/>
              </a:ext>
            </a:extLst>
          </p:cNvPr>
          <p:cNvSpPr/>
          <p:nvPr/>
        </p:nvSpPr>
        <p:spPr>
          <a:xfrm>
            <a:off x="985815" y="1376515"/>
            <a:ext cx="10418500" cy="2255319"/>
          </a:xfrm>
          <a:prstGeom prst="rect">
            <a:avLst/>
          </a:prstGeom>
          <a:noFill/>
          <a:ln w="28575">
            <a:solidFill>
              <a:srgbClr val="ED636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A34F23-0233-4EE1-BABC-49FB628CD078}"/>
              </a:ext>
            </a:extLst>
          </p:cNvPr>
          <p:cNvSpPr txBox="1"/>
          <p:nvPr/>
        </p:nvSpPr>
        <p:spPr>
          <a:xfrm>
            <a:off x="920311" y="1479384"/>
            <a:ext cx="424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가장 먼저 만들어야 하는 중요한 기능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516361-F616-4047-A409-EA0223008B8D}"/>
              </a:ext>
            </a:extLst>
          </p:cNvPr>
          <p:cNvSpPr/>
          <p:nvPr/>
        </p:nvSpPr>
        <p:spPr>
          <a:xfrm>
            <a:off x="985815" y="3920673"/>
            <a:ext cx="4980942" cy="2538225"/>
          </a:xfrm>
          <a:prstGeom prst="rect">
            <a:avLst/>
          </a:prstGeom>
          <a:noFill/>
          <a:ln w="28575">
            <a:solidFill>
              <a:srgbClr val="FFB5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94C835-B4CB-48E1-9832-46BFC01D87C3}"/>
              </a:ext>
            </a:extLst>
          </p:cNvPr>
          <p:cNvSpPr txBox="1"/>
          <p:nvPr/>
        </p:nvSpPr>
        <p:spPr>
          <a:xfrm>
            <a:off x="1092340" y="4055723"/>
            <a:ext cx="4518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중요한 기능이지만 기능 이지만 나중에 만들어도 되는 기능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6EB2C4-2424-4366-B31C-D2F75EA3E9D5}"/>
              </a:ext>
            </a:extLst>
          </p:cNvPr>
          <p:cNvSpPr/>
          <p:nvPr/>
        </p:nvSpPr>
        <p:spPr>
          <a:xfrm>
            <a:off x="6270798" y="3920672"/>
            <a:ext cx="5133518" cy="2538225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E6B192-B0FA-4433-9E7A-1C42643E1A59}"/>
              </a:ext>
            </a:extLst>
          </p:cNvPr>
          <p:cNvSpPr txBox="1"/>
          <p:nvPr/>
        </p:nvSpPr>
        <p:spPr>
          <a:xfrm>
            <a:off x="6392093" y="4023337"/>
            <a:ext cx="4545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서비스에 필요한 기능이지만 추후 확장기능으로 만들어도 되는 기능</a:t>
            </a:r>
          </a:p>
        </p:txBody>
      </p:sp>
    </p:spTree>
    <p:extLst>
      <p:ext uri="{BB962C8B-B14F-4D97-AF65-F5344CB8AC3E}">
        <p14:creationId xmlns:p14="http://schemas.microsoft.com/office/powerpoint/2010/main" val="1971133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B1DAF9CF-C299-4618-A1A3-52C21CD07E15}"/>
              </a:ext>
            </a:extLst>
          </p:cNvPr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F47F7F-82A2-45F9-A3E0-F98B9D03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7E4DFC-AAF9-4B3D-B37B-AF0F9F3EF3CE}"/>
              </a:ext>
            </a:extLst>
          </p:cNvPr>
          <p:cNvGrpSpPr/>
          <p:nvPr/>
        </p:nvGrpSpPr>
        <p:grpSpPr>
          <a:xfrm>
            <a:off x="0" y="0"/>
            <a:ext cx="11582399" cy="6876256"/>
            <a:chOff x="0" y="0"/>
            <a:chExt cx="11582399" cy="687625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C74295C-F4B6-4350-A86A-00D12B0DEC4C}"/>
                </a:ext>
              </a:extLst>
            </p:cNvPr>
            <p:cNvGrpSpPr/>
            <p:nvPr/>
          </p:nvGrpSpPr>
          <p:grpSpPr>
            <a:xfrm>
              <a:off x="0" y="0"/>
              <a:ext cx="11582399" cy="6876256"/>
              <a:chOff x="-5030" y="0"/>
              <a:chExt cx="11582399" cy="6876256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DAD7C52B-5F95-403F-BD56-4E24EFF3A098}"/>
                  </a:ext>
                </a:extLst>
              </p:cNvPr>
              <p:cNvGrpSpPr/>
              <p:nvPr/>
            </p:nvGrpSpPr>
            <p:grpSpPr>
              <a:xfrm>
                <a:off x="-5030" y="0"/>
                <a:ext cx="11582399" cy="6876256"/>
                <a:chOff x="0" y="0"/>
                <a:chExt cx="11582399" cy="6863866"/>
              </a:xfrm>
              <a:solidFill>
                <a:schemeClr val="tx1"/>
              </a:solidFill>
            </p:grpSpPr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0947A20D-3D95-456F-A411-F2D09FC4CC6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582399" cy="6863866"/>
                </a:xfrm>
                <a:custGeom>
                  <a:avLst/>
                  <a:gdLst>
                    <a:gd name="connsiteX0" fmla="*/ 0 w 10133553"/>
                    <a:gd name="connsiteY0" fmla="*/ 0 h 6863866"/>
                    <a:gd name="connsiteX1" fmla="*/ 8057953 w 10133553"/>
                    <a:gd name="connsiteY1" fmla="*/ 0 h 6863866"/>
                    <a:gd name="connsiteX2" fmla="*/ 10133553 w 10133553"/>
                    <a:gd name="connsiteY2" fmla="*/ 3417368 h 6863866"/>
                    <a:gd name="connsiteX3" fmla="*/ 8051405 w 10133553"/>
                    <a:gd name="connsiteY3" fmla="*/ 6863866 h 6863866"/>
                    <a:gd name="connsiteX4" fmla="*/ 0 w 10133553"/>
                    <a:gd name="connsiteY4" fmla="*/ 6863866 h 686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33553" h="6863866">
                      <a:moveTo>
                        <a:pt x="0" y="0"/>
                      </a:moveTo>
                      <a:lnTo>
                        <a:pt x="8057953" y="0"/>
                      </a:lnTo>
                      <a:lnTo>
                        <a:pt x="10133553" y="3417368"/>
                      </a:lnTo>
                      <a:lnTo>
                        <a:pt x="8051405" y="6863866"/>
                      </a:lnTo>
                      <a:lnTo>
                        <a:pt x="0" y="6863866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4F8A91FB-BBA9-4234-9008-12B82E044324}"/>
                    </a:ext>
                  </a:extLst>
                </p:cNvPr>
                <p:cNvGrpSpPr/>
                <p:nvPr/>
              </p:nvGrpSpPr>
              <p:grpSpPr>
                <a:xfrm>
                  <a:off x="1840576" y="2120014"/>
                  <a:ext cx="2625082" cy="2516767"/>
                  <a:chOff x="1840576" y="1758507"/>
                  <a:chExt cx="2625082" cy="2516767"/>
                </a:xfrm>
                <a:grpFill/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19A1C0D-CAF9-442C-85A0-A62F9562C8D9}"/>
                      </a:ext>
                    </a:extLst>
                  </p:cNvPr>
                  <p:cNvGrpSpPr/>
                  <p:nvPr/>
                </p:nvGrpSpPr>
                <p:grpSpPr>
                  <a:xfrm>
                    <a:off x="1855327" y="1758507"/>
                    <a:ext cx="1913024" cy="369332"/>
                    <a:chOff x="1855327" y="1807837"/>
                    <a:chExt cx="1913024" cy="369332"/>
                  </a:xfrm>
                  <a:grpFill/>
                </p:grpSpPr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A0BDC9C2-82E5-4C19-A25B-1367167944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55327" y="1807837"/>
                      <a:ext cx="545342" cy="369332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</a:schemeClr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001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412B3557-7CC5-4477-80AE-F207394F76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00669" y="1807839"/>
                      <a:ext cx="1367682" cy="368666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</a:schemeClr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pc="-150" dirty="0">
                          <a:solidFill>
                            <a:schemeClr val="bg1"/>
                          </a:solidFill>
                        </a:rPr>
                        <a:t>개요 및 목표</a:t>
                      </a:r>
                    </a:p>
                  </p:txBody>
                </p:sp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93E87D44-6481-4F87-B4C1-6F321D98956B}"/>
                      </a:ext>
                    </a:extLst>
                  </p:cNvPr>
                  <p:cNvGrpSpPr/>
                  <p:nvPr/>
                </p:nvGrpSpPr>
                <p:grpSpPr>
                  <a:xfrm>
                    <a:off x="1840576" y="2474541"/>
                    <a:ext cx="2124620" cy="369332"/>
                    <a:chOff x="1840576" y="2474541"/>
                    <a:chExt cx="2124620" cy="369332"/>
                  </a:xfrm>
                  <a:grpFill/>
                </p:grpSpPr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337F81FA-6DC4-45C0-A760-BA72EEE2B6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40576" y="2474541"/>
                      <a:ext cx="603050" cy="369332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</a:schemeClr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002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E87F5816-67A6-487C-B39A-1E03A41468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85918" y="2474541"/>
                      <a:ext cx="1579278" cy="368666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</a:schemeClr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pc="-150" dirty="0">
                          <a:solidFill>
                            <a:schemeClr val="bg1"/>
                          </a:solidFill>
                        </a:rPr>
                        <a:t>주요 기능 소개</a:t>
                      </a:r>
                    </a:p>
                  </p:txBody>
                </p:sp>
              </p:grp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F0003211-398E-42B0-909F-326C876C84EC}"/>
                      </a:ext>
                    </a:extLst>
                  </p:cNvPr>
                  <p:cNvGrpSpPr/>
                  <p:nvPr/>
                </p:nvGrpSpPr>
                <p:grpSpPr>
                  <a:xfrm>
                    <a:off x="1855327" y="3190574"/>
                    <a:ext cx="2610331" cy="369332"/>
                    <a:chOff x="2297223" y="3191839"/>
                    <a:chExt cx="2610331" cy="369332"/>
                  </a:xfrm>
                  <a:grpFill/>
                </p:grpSpPr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A7C72EA3-2C4F-4AFB-BFB3-2AAC1B2E3D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97223" y="3191839"/>
                      <a:ext cx="595035" cy="369332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</a:schemeClr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003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FD436C3C-6843-4388-9B09-774C644FCC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42565" y="3191839"/>
                      <a:ext cx="2064989" cy="368666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</a:schemeClr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pc="-150" dirty="0">
                          <a:solidFill>
                            <a:schemeClr val="bg1"/>
                          </a:solidFill>
                        </a:rPr>
                        <a:t>프로젝트 주요 내용 </a:t>
                      </a:r>
                    </a:p>
                  </p:txBody>
                </p:sp>
              </p:grpSp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3B44613E-8E74-4929-9C9E-81E977C5A632}"/>
                      </a:ext>
                    </a:extLst>
                  </p:cNvPr>
                  <p:cNvGrpSpPr/>
                  <p:nvPr/>
                </p:nvGrpSpPr>
                <p:grpSpPr>
                  <a:xfrm>
                    <a:off x="1855327" y="3905941"/>
                    <a:ext cx="1701428" cy="369333"/>
                    <a:chOff x="2024251" y="3936036"/>
                    <a:chExt cx="1701428" cy="369333"/>
                  </a:xfrm>
                  <a:grpFill/>
                </p:grpSpPr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6F3D60D8-DD8B-41DD-A18E-0F8707AF87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24251" y="3936037"/>
                      <a:ext cx="595035" cy="369332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</a:schemeClr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004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E320D492-8B32-41DD-9F77-F09C4E72DF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69593" y="3936036"/>
                      <a:ext cx="1156086" cy="368666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</a:schemeClr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pc="-150" dirty="0">
                          <a:solidFill>
                            <a:schemeClr val="bg1"/>
                          </a:solidFill>
                        </a:rPr>
                        <a:t>향후 계획 </a:t>
                      </a:r>
                    </a:p>
                  </p:txBody>
                </p:sp>
              </p:grpSp>
            </p:grp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994A329-DE83-402F-8DEC-55FBDF1BA492}"/>
                  </a:ext>
                </a:extLst>
              </p:cNvPr>
              <p:cNvSpPr txBox="1"/>
              <p:nvPr/>
            </p:nvSpPr>
            <p:spPr>
              <a:xfrm>
                <a:off x="1861903" y="4875575"/>
                <a:ext cx="564578" cy="369332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005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B8C8C4-6E8E-4DDD-B548-E98974D17F23}"/>
                  </a:ext>
                </a:extLst>
              </p:cNvPr>
              <p:cNvSpPr txBox="1"/>
              <p:nvPr/>
            </p:nvSpPr>
            <p:spPr>
              <a:xfrm>
                <a:off x="2411060" y="4886939"/>
                <a:ext cx="607859" cy="369332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50" dirty="0">
                    <a:solidFill>
                      <a:schemeClr val="bg1"/>
                    </a:solidFill>
                  </a:rPr>
                  <a:t>데모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EF0816-8DC2-42B9-AC98-71B1EA934260}"/>
                </a:ext>
              </a:extLst>
            </p:cNvPr>
            <p:cNvSpPr txBox="1"/>
            <p:nvPr/>
          </p:nvSpPr>
          <p:spPr>
            <a:xfrm>
              <a:off x="1851512" y="5452301"/>
              <a:ext cx="564578" cy="36933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006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475D9DC-5980-49C9-A624-3A1634C7C5EA}"/>
                </a:ext>
              </a:extLst>
            </p:cNvPr>
            <p:cNvSpPr txBox="1"/>
            <p:nvPr/>
          </p:nvSpPr>
          <p:spPr>
            <a:xfrm>
              <a:off x="2400669" y="5463665"/>
              <a:ext cx="771365" cy="36933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solidFill>
                    <a:schemeClr val="bg1"/>
                  </a:solidFill>
                </a:rPr>
                <a:t>Q &amp; A</a:t>
              </a:r>
              <a:endParaRPr lang="ko-KR" altLang="en-US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501E7395-7A83-45E7-B9FE-7D12197E16D8}"/>
              </a:ext>
            </a:extLst>
          </p:cNvPr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rgbClr val="FFB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087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9B2687-1450-4C8C-AA65-C75F898F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25AE439B-B49A-4852-8DD9-C344F0C8AA5D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직사각형 23">
            <a:extLst>
              <a:ext uri="{FF2B5EF4-FFF2-40B4-BE49-F238E27FC236}">
                <a16:creationId xmlns:a16="http://schemas.microsoft.com/office/drawing/2014/main" id="{DA7C43F4-B1C6-4333-A0A3-42D259F4C774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0763D45E-48A5-4099-9759-12CDCE91D976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F3DBA1-0DC7-40B6-8950-AD664D4DF8D2}"/>
              </a:ext>
            </a:extLst>
          </p:cNvPr>
          <p:cNvSpPr txBox="1"/>
          <p:nvPr/>
        </p:nvSpPr>
        <p:spPr>
          <a:xfrm>
            <a:off x="1154176" y="285864"/>
            <a:ext cx="1721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FB517"/>
                </a:solidFill>
              </a:rPr>
              <a:t>프로젝트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08CB26-9CE1-4C47-B0E4-4898CA018F30}"/>
              </a:ext>
            </a:extLst>
          </p:cNvPr>
          <p:cNvSpPr txBox="1"/>
          <p:nvPr/>
        </p:nvSpPr>
        <p:spPr>
          <a:xfrm>
            <a:off x="1154176" y="645257"/>
            <a:ext cx="2210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프로젝트 관리를 위한 툴 사용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373CBB-9D0B-4F23-BFAD-0913CB3971C6}"/>
              </a:ext>
            </a:extLst>
          </p:cNvPr>
          <p:cNvSpPr txBox="1"/>
          <p:nvPr/>
        </p:nvSpPr>
        <p:spPr>
          <a:xfrm>
            <a:off x="2876122" y="2442241"/>
            <a:ext cx="2612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Jira</a:t>
            </a:r>
            <a:r>
              <a:rPr lang="ko-KR" altLang="en-US" sz="3600" dirty="0">
                <a:solidFill>
                  <a:srgbClr val="75707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3600" dirty="0" err="1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백로그</a:t>
            </a:r>
            <a:endParaRPr lang="ko-KR" altLang="en-US" sz="36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2481C5-9B87-4B08-A3C1-1DDC240044E4}"/>
              </a:ext>
            </a:extLst>
          </p:cNvPr>
          <p:cNvSpPr txBox="1"/>
          <p:nvPr/>
        </p:nvSpPr>
        <p:spPr>
          <a:xfrm>
            <a:off x="2876122" y="3377495"/>
            <a:ext cx="2612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Jira WBS</a:t>
            </a:r>
            <a:endParaRPr lang="ko-KR" altLang="en-US" sz="3600" dirty="0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0DA90E-8746-4EEE-8075-EE961651191A}"/>
              </a:ext>
            </a:extLst>
          </p:cNvPr>
          <p:cNvSpPr txBox="1"/>
          <p:nvPr/>
        </p:nvSpPr>
        <p:spPr>
          <a:xfrm>
            <a:off x="2876122" y="4413370"/>
            <a:ext cx="291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Wiki</a:t>
            </a:r>
            <a:endParaRPr lang="ko-KR" altLang="en-US" sz="3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DE910D-4C86-4A94-9FDE-BEB91B5DFDAF}"/>
              </a:ext>
            </a:extLst>
          </p:cNvPr>
          <p:cNvSpPr/>
          <p:nvPr/>
        </p:nvSpPr>
        <p:spPr>
          <a:xfrm>
            <a:off x="2492470" y="2714035"/>
            <a:ext cx="102742" cy="1027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CB303F-B860-4B6C-9CAD-73123136FDA5}"/>
              </a:ext>
            </a:extLst>
          </p:cNvPr>
          <p:cNvSpPr/>
          <p:nvPr/>
        </p:nvSpPr>
        <p:spPr>
          <a:xfrm>
            <a:off x="2506745" y="3649289"/>
            <a:ext cx="102742" cy="1027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F4950D3-95F6-42E3-ABCB-FD49183514B3}"/>
              </a:ext>
            </a:extLst>
          </p:cNvPr>
          <p:cNvSpPr/>
          <p:nvPr/>
        </p:nvSpPr>
        <p:spPr>
          <a:xfrm>
            <a:off x="2518651" y="4653474"/>
            <a:ext cx="102742" cy="1027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986292C-54D5-4630-8325-74A7C13DD1BC}"/>
              </a:ext>
            </a:extLst>
          </p:cNvPr>
          <p:cNvCxnSpPr>
            <a:cxnSpLocks/>
          </p:cNvCxnSpPr>
          <p:nvPr/>
        </p:nvCxnSpPr>
        <p:spPr>
          <a:xfrm>
            <a:off x="6096000" y="2714035"/>
            <a:ext cx="664396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48F744F-EE1C-46FB-B556-C61F7F6E3B42}"/>
              </a:ext>
            </a:extLst>
          </p:cNvPr>
          <p:cNvCxnSpPr>
            <a:cxnSpLocks/>
          </p:cNvCxnSpPr>
          <p:nvPr/>
        </p:nvCxnSpPr>
        <p:spPr>
          <a:xfrm>
            <a:off x="6096000" y="3752031"/>
            <a:ext cx="664396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9B5046C-FB7D-41E7-BB26-AFF4F1B0EC12}"/>
              </a:ext>
            </a:extLst>
          </p:cNvPr>
          <p:cNvCxnSpPr/>
          <p:nvPr/>
        </p:nvCxnSpPr>
        <p:spPr>
          <a:xfrm>
            <a:off x="6760396" y="2714035"/>
            <a:ext cx="0" cy="103799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C676F96-D1A9-4E84-92FA-CF807644991E}"/>
              </a:ext>
            </a:extLst>
          </p:cNvPr>
          <p:cNvCxnSpPr>
            <a:cxnSpLocks/>
          </p:cNvCxnSpPr>
          <p:nvPr/>
        </p:nvCxnSpPr>
        <p:spPr>
          <a:xfrm>
            <a:off x="6760396" y="3226085"/>
            <a:ext cx="657546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D73989B-8E97-4C7E-B956-027D559B5124}"/>
              </a:ext>
            </a:extLst>
          </p:cNvPr>
          <p:cNvCxnSpPr>
            <a:cxnSpLocks/>
          </p:cNvCxnSpPr>
          <p:nvPr/>
        </p:nvCxnSpPr>
        <p:spPr>
          <a:xfrm>
            <a:off x="6096000" y="4683007"/>
            <a:ext cx="12328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8290A01-C5AD-4CF6-AC06-049AE5C130D4}"/>
              </a:ext>
            </a:extLst>
          </p:cNvPr>
          <p:cNvSpPr txBox="1"/>
          <p:nvPr/>
        </p:nvSpPr>
        <p:spPr>
          <a:xfrm>
            <a:off x="7714625" y="2789308"/>
            <a:ext cx="3639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백로그</a:t>
            </a:r>
            <a:r>
              <a:rPr lang="ko-KR" altLang="en-US" sz="2400" dirty="0"/>
              <a:t> 관리</a:t>
            </a:r>
            <a:endParaRPr lang="en-US" altLang="ko-KR" sz="2400" dirty="0"/>
          </a:p>
          <a:p>
            <a:r>
              <a:rPr lang="ko-KR" altLang="en-US" sz="2400" dirty="0"/>
              <a:t>주 단위 스프린트 진행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B1256-B1B3-44BC-A936-213F09BD8634}"/>
              </a:ext>
            </a:extLst>
          </p:cNvPr>
          <p:cNvSpPr txBox="1"/>
          <p:nvPr/>
        </p:nvSpPr>
        <p:spPr>
          <a:xfrm>
            <a:off x="7730266" y="4340717"/>
            <a:ext cx="301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프로젝트 내용 정리</a:t>
            </a:r>
            <a:endParaRPr lang="en-US" altLang="ko-KR" sz="2400" dirty="0"/>
          </a:p>
          <a:p>
            <a:r>
              <a:rPr lang="ko-KR" altLang="en-US" sz="2400" dirty="0"/>
              <a:t>이슈사항 정리</a:t>
            </a:r>
          </a:p>
        </p:txBody>
      </p:sp>
    </p:spTree>
    <p:extLst>
      <p:ext uri="{BB962C8B-B14F-4D97-AF65-F5344CB8AC3E}">
        <p14:creationId xmlns:p14="http://schemas.microsoft.com/office/powerpoint/2010/main" val="2932366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89EC6C-4145-4527-B052-BF633A9807EA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13840" y="1058115"/>
            <a:ext cx="8900160" cy="54807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선 연결선 22"/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wrap="square" lIns="45719" rIns="45719"/>
          <a:lstStyle/>
          <a:p>
            <a:pPr lvl="0">
              <a:defRPr/>
            </a:pPr>
            <a:endParaRPr/>
          </a:p>
        </p:txBody>
      </p:sp>
      <p:sp>
        <p:nvSpPr>
          <p:cNvPr id="5" name="직사각형 23"/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/>
          <p:cNvSpPr txBox="1"/>
          <p:nvPr/>
        </p:nvSpPr>
        <p:spPr>
          <a:xfrm>
            <a:off x="535857" y="323244"/>
            <a:ext cx="167863" cy="57020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pPr lvl="0">
              <a:defRPr/>
            </a:pPr>
            <a:r>
              <a:rPr lang="en-US" altLang="ko-KR"/>
              <a:t>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54176" y="677301"/>
            <a:ext cx="1847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1154176" y="677301"/>
            <a:ext cx="1280414" cy="2923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/>
              <a:t>아키텍처 설계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4176" y="285864"/>
            <a:ext cx="1899539" cy="4170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FB517"/>
                </a:solidFill>
              </a:rPr>
              <a:t>프로젝트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D1E978-97B1-464C-AAC3-DC78AFB92CD9}"/>
              </a:ext>
            </a:extLst>
          </p:cNvPr>
          <p:cNvSpPr/>
          <p:nvPr/>
        </p:nvSpPr>
        <p:spPr>
          <a:xfrm>
            <a:off x="611942" y="998796"/>
            <a:ext cx="10968113" cy="5734342"/>
          </a:xfrm>
          <a:prstGeom prst="rect">
            <a:avLst/>
          </a:prstGeom>
          <a:noFill/>
          <a:ln w="1905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66A956E-32DF-4B6F-AF84-0D41120B1D34}"/>
              </a:ext>
            </a:extLst>
          </p:cNvPr>
          <p:cNvSpPr/>
          <p:nvPr/>
        </p:nvSpPr>
        <p:spPr>
          <a:xfrm>
            <a:off x="936738" y="523127"/>
            <a:ext cx="1178453" cy="7827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EA0C78A5-4070-454C-AD66-92E381D34B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20" y="875144"/>
            <a:ext cx="799729" cy="713495"/>
          </a:xfrm>
          <a:prstGeom prst="rect">
            <a:avLst/>
          </a:prstGeom>
        </p:spPr>
      </p:pic>
      <p:pic>
        <p:nvPicPr>
          <p:cNvPr id="62" name="그림 61" descr="셔츠이(가) 표시된 사진&#10;&#10;자동 생성된 설명">
            <a:extLst>
              <a:ext uri="{FF2B5EF4-FFF2-40B4-BE49-F238E27FC236}">
                <a16:creationId xmlns:a16="http://schemas.microsoft.com/office/drawing/2014/main" id="{E00D0C5C-F010-43AA-8952-8865C8C8B7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54" y="783936"/>
            <a:ext cx="825838" cy="87346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99D3EE32-2005-4F98-B636-77EE64DECE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0" y="444642"/>
            <a:ext cx="1803764" cy="1152404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931483B1-3006-485E-B72D-FCBDEB35898B}"/>
              </a:ext>
            </a:extLst>
          </p:cNvPr>
          <p:cNvSpPr/>
          <p:nvPr/>
        </p:nvSpPr>
        <p:spPr>
          <a:xfrm>
            <a:off x="1152039" y="1547082"/>
            <a:ext cx="10224910" cy="4137620"/>
          </a:xfrm>
          <a:prstGeom prst="rect">
            <a:avLst/>
          </a:prstGeom>
          <a:noFill/>
          <a:ln w="19050">
            <a:solidFill>
              <a:srgbClr val="008AF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4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C8290C-73EF-4D03-B129-9A7A2FB407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44" y="1605452"/>
            <a:ext cx="909869" cy="839879"/>
          </a:xfrm>
          <a:prstGeom prst="rect">
            <a:avLst/>
          </a:prstGeom>
        </p:spPr>
      </p:pic>
      <p:sp>
        <p:nvSpPr>
          <p:cNvPr id="86" name="타원 85">
            <a:extLst>
              <a:ext uri="{FF2B5EF4-FFF2-40B4-BE49-F238E27FC236}">
                <a16:creationId xmlns:a16="http://schemas.microsoft.com/office/drawing/2014/main" id="{0A7662C8-29B9-4D03-A1F1-FDFEFD9CBFEF}"/>
              </a:ext>
            </a:extLst>
          </p:cNvPr>
          <p:cNvSpPr/>
          <p:nvPr/>
        </p:nvSpPr>
        <p:spPr>
          <a:xfrm>
            <a:off x="5630129" y="1127685"/>
            <a:ext cx="947049" cy="9485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AA4111E-DB96-44C8-A288-038D1E50623A}"/>
              </a:ext>
            </a:extLst>
          </p:cNvPr>
          <p:cNvSpPr txBox="1"/>
          <p:nvPr/>
        </p:nvSpPr>
        <p:spPr>
          <a:xfrm>
            <a:off x="5707432" y="1280249"/>
            <a:ext cx="792441" cy="28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Ingress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314168CC-87E0-4B3B-BCE9-13EE8553A6D9}"/>
              </a:ext>
            </a:extLst>
          </p:cNvPr>
          <p:cNvSpPr/>
          <p:nvPr/>
        </p:nvSpPr>
        <p:spPr>
          <a:xfrm>
            <a:off x="6174487" y="1613487"/>
            <a:ext cx="127738" cy="127940"/>
          </a:xfrm>
          <a:prstGeom prst="roundRect">
            <a:avLst/>
          </a:prstGeom>
          <a:solidFill>
            <a:srgbClr val="FFB517"/>
          </a:solidFill>
          <a:ln>
            <a:solidFill>
              <a:srgbClr val="FFB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1A91F693-4062-466F-BC2A-1423FD0D7354}"/>
              </a:ext>
            </a:extLst>
          </p:cNvPr>
          <p:cNvSpPr/>
          <p:nvPr/>
        </p:nvSpPr>
        <p:spPr>
          <a:xfrm>
            <a:off x="5885576" y="1613487"/>
            <a:ext cx="127738" cy="127940"/>
          </a:xfrm>
          <a:prstGeom prst="roundRect">
            <a:avLst/>
          </a:prstGeom>
          <a:solidFill>
            <a:srgbClr val="FFB517"/>
          </a:solidFill>
          <a:ln>
            <a:solidFill>
              <a:srgbClr val="FFB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503C7DC6-15C3-4A90-95C3-ECF60B4EDED2}"/>
              </a:ext>
            </a:extLst>
          </p:cNvPr>
          <p:cNvSpPr/>
          <p:nvPr/>
        </p:nvSpPr>
        <p:spPr>
          <a:xfrm>
            <a:off x="6041409" y="1835098"/>
            <a:ext cx="127738" cy="127940"/>
          </a:xfrm>
          <a:prstGeom prst="roundRect">
            <a:avLst/>
          </a:prstGeom>
          <a:solidFill>
            <a:srgbClr val="FFB517"/>
          </a:solidFill>
          <a:ln>
            <a:solidFill>
              <a:srgbClr val="FFB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6FA7384D-185D-4F6B-A12F-3A65AD2A805C}"/>
              </a:ext>
            </a:extLst>
          </p:cNvPr>
          <p:cNvCxnSpPr>
            <a:stCxn id="89" idx="3"/>
            <a:endCxn id="88" idx="1"/>
          </p:cNvCxnSpPr>
          <p:nvPr/>
        </p:nvCxnSpPr>
        <p:spPr>
          <a:xfrm>
            <a:off x="6013315" y="1677458"/>
            <a:ext cx="161173" cy="0"/>
          </a:xfrm>
          <a:prstGeom prst="line">
            <a:avLst/>
          </a:prstGeom>
          <a:ln>
            <a:solidFill>
              <a:srgbClr val="FFB5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7AEB08E5-C5CF-47ED-A16F-CCE7143C8767}"/>
              </a:ext>
            </a:extLst>
          </p:cNvPr>
          <p:cNvCxnSpPr>
            <a:cxnSpLocks/>
          </p:cNvCxnSpPr>
          <p:nvPr/>
        </p:nvCxnSpPr>
        <p:spPr>
          <a:xfrm>
            <a:off x="5970703" y="1720048"/>
            <a:ext cx="86064" cy="151732"/>
          </a:xfrm>
          <a:prstGeom prst="line">
            <a:avLst/>
          </a:prstGeom>
          <a:ln>
            <a:solidFill>
              <a:srgbClr val="FFB5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9C0606FC-0893-4C44-9256-86F5F45C8057}"/>
              </a:ext>
            </a:extLst>
          </p:cNvPr>
          <p:cNvSpPr txBox="1"/>
          <p:nvPr/>
        </p:nvSpPr>
        <p:spPr>
          <a:xfrm>
            <a:off x="4762265" y="2070365"/>
            <a:ext cx="2662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0" dirty="0">
                <a:solidFill>
                  <a:srgbClr val="24292E"/>
                </a:solidFill>
                <a:effectLst/>
                <a:latin typeface="-apple-system"/>
              </a:rPr>
              <a:t>Alb Ingress Controller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C1BF641-A643-4B0E-9126-190E5EBE6DEC}"/>
              </a:ext>
            </a:extLst>
          </p:cNvPr>
          <p:cNvSpPr txBox="1"/>
          <p:nvPr/>
        </p:nvSpPr>
        <p:spPr>
          <a:xfrm>
            <a:off x="1690159" y="2464135"/>
            <a:ext cx="909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/*</a:t>
            </a:r>
            <a:endParaRPr lang="ko-KR" altLang="en-US" sz="105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2C90570-DE1F-4C6B-BB20-0C27C4D79204}"/>
              </a:ext>
            </a:extLst>
          </p:cNvPr>
          <p:cNvSpPr txBox="1"/>
          <p:nvPr/>
        </p:nvSpPr>
        <p:spPr>
          <a:xfrm>
            <a:off x="4948231" y="2419925"/>
            <a:ext cx="11893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err="1"/>
              <a:t>api</a:t>
            </a:r>
            <a:r>
              <a:rPr lang="en-US" altLang="ko-KR" sz="1050" dirty="0"/>
              <a:t>/accounts*</a:t>
            </a:r>
            <a:endParaRPr lang="ko-KR" altLang="en-US" sz="105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5BE8A36-BC30-468F-B94D-63DC5C985BD1}"/>
              </a:ext>
            </a:extLst>
          </p:cNvPr>
          <p:cNvSpPr txBox="1"/>
          <p:nvPr/>
        </p:nvSpPr>
        <p:spPr>
          <a:xfrm>
            <a:off x="6546155" y="2412279"/>
            <a:ext cx="9723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err="1"/>
              <a:t>api</a:t>
            </a:r>
            <a:r>
              <a:rPr lang="en-US" altLang="ko-KR" sz="1050" dirty="0"/>
              <a:t>/groups*</a:t>
            </a:r>
            <a:endParaRPr lang="ko-KR" altLang="en-US" sz="105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63CB6CA-8F9F-4E7D-8309-6874A7338DB2}"/>
              </a:ext>
            </a:extLst>
          </p:cNvPr>
          <p:cNvSpPr txBox="1"/>
          <p:nvPr/>
        </p:nvSpPr>
        <p:spPr>
          <a:xfrm>
            <a:off x="9573570" y="2408432"/>
            <a:ext cx="909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err="1"/>
              <a:t>api</a:t>
            </a:r>
            <a:r>
              <a:rPr lang="en-US" altLang="ko-KR" sz="1050" dirty="0"/>
              <a:t>/auth*</a:t>
            </a:r>
            <a:endParaRPr lang="ko-KR" altLang="en-US" sz="105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1840C40-ABC0-4E96-AD61-32E05A9D9937}"/>
              </a:ext>
            </a:extLst>
          </p:cNvPr>
          <p:cNvSpPr txBox="1"/>
          <p:nvPr/>
        </p:nvSpPr>
        <p:spPr>
          <a:xfrm>
            <a:off x="8093593" y="2399507"/>
            <a:ext cx="914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err="1"/>
              <a:t>api</a:t>
            </a:r>
            <a:r>
              <a:rPr lang="en-US" altLang="ko-KR" sz="1050" dirty="0"/>
              <a:t>/points*</a:t>
            </a:r>
            <a:endParaRPr lang="ko-KR" altLang="en-US" sz="1050" dirty="0"/>
          </a:p>
        </p:txBody>
      </p:sp>
      <p:pic>
        <p:nvPicPr>
          <p:cNvPr id="171" name="그림 170">
            <a:extLst>
              <a:ext uri="{FF2B5EF4-FFF2-40B4-BE49-F238E27FC236}">
                <a16:creationId xmlns:a16="http://schemas.microsoft.com/office/drawing/2014/main" id="{AD673719-50CA-43C5-901A-47AB69DC5E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922" y="5756215"/>
            <a:ext cx="653135" cy="653135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6CCEAE48-6939-4C5C-804D-84554F98EB0B}"/>
              </a:ext>
            </a:extLst>
          </p:cNvPr>
          <p:cNvSpPr txBox="1"/>
          <p:nvPr/>
        </p:nvSpPr>
        <p:spPr>
          <a:xfrm>
            <a:off x="3443167" y="2434666"/>
            <a:ext cx="11893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err="1"/>
              <a:t>api</a:t>
            </a:r>
            <a:r>
              <a:rPr lang="en-US" altLang="ko-KR" sz="1050" dirty="0"/>
              <a:t>/</a:t>
            </a:r>
            <a:r>
              <a:rPr lang="en-US" altLang="ko-KR" sz="1050" dirty="0" err="1"/>
              <a:t>todos</a:t>
            </a:r>
            <a:r>
              <a:rPr lang="en-US" altLang="ko-KR" sz="1050" dirty="0"/>
              <a:t>*</a:t>
            </a:r>
            <a:endParaRPr lang="ko-KR" altLang="en-US" sz="1050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0516CD7-115F-40D0-8E50-09CF02CE3688}"/>
              </a:ext>
            </a:extLst>
          </p:cNvPr>
          <p:cNvGrpSpPr/>
          <p:nvPr/>
        </p:nvGrpSpPr>
        <p:grpSpPr>
          <a:xfrm>
            <a:off x="3755295" y="3513481"/>
            <a:ext cx="764582" cy="686565"/>
            <a:chOff x="3379644" y="3512512"/>
            <a:chExt cx="764582" cy="686565"/>
          </a:xfrm>
        </p:grpSpPr>
        <p:sp>
          <p:nvSpPr>
            <p:cNvPr id="311" name="육각형 310">
              <a:extLst>
                <a:ext uri="{FF2B5EF4-FFF2-40B4-BE49-F238E27FC236}">
                  <a16:creationId xmlns:a16="http://schemas.microsoft.com/office/drawing/2014/main" id="{E03BD148-D84B-47D9-8BCD-9E8E2CE4429A}"/>
                </a:ext>
              </a:extLst>
            </p:cNvPr>
            <p:cNvSpPr/>
            <p:nvPr/>
          </p:nvSpPr>
          <p:spPr>
            <a:xfrm>
              <a:off x="3382140" y="3512512"/>
              <a:ext cx="762086" cy="686565"/>
            </a:xfrm>
            <a:prstGeom prst="hexag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srgbClr val="FFB51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B0930CC9-5240-4164-AADA-C5AA0158E6A7}"/>
                </a:ext>
              </a:extLst>
            </p:cNvPr>
            <p:cNvSpPr txBox="1"/>
            <p:nvPr/>
          </p:nvSpPr>
          <p:spPr>
            <a:xfrm>
              <a:off x="3379644" y="3661860"/>
              <a:ext cx="76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Pod</a:t>
              </a:r>
              <a:endParaRPr lang="ko-KR" altLang="en-US" dirty="0"/>
            </a:p>
          </p:txBody>
        </p:sp>
      </p:grpSp>
      <p:pic>
        <p:nvPicPr>
          <p:cNvPr id="274" name="그림 273">
            <a:extLst>
              <a:ext uri="{FF2B5EF4-FFF2-40B4-BE49-F238E27FC236}">
                <a16:creationId xmlns:a16="http://schemas.microsoft.com/office/drawing/2014/main" id="{B9571CC7-24AB-4F38-967B-9C2D31CF2B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135" y="5745438"/>
            <a:ext cx="653135" cy="653135"/>
          </a:xfrm>
          <a:prstGeom prst="rect">
            <a:avLst/>
          </a:prstGeom>
        </p:spPr>
      </p:pic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92F070A2-EB92-42C1-AA52-804CE7EF596F}"/>
              </a:ext>
            </a:extLst>
          </p:cNvPr>
          <p:cNvSpPr/>
          <p:nvPr/>
        </p:nvSpPr>
        <p:spPr>
          <a:xfrm>
            <a:off x="5896250" y="6369803"/>
            <a:ext cx="2149978" cy="381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PV</a:t>
            </a:r>
            <a:endParaRPr lang="ko-KR" altLang="en-US" dirty="0">
              <a:solidFill>
                <a:schemeClr val="tx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pic>
        <p:nvPicPr>
          <p:cNvPr id="276" name="그림 275">
            <a:extLst>
              <a:ext uri="{FF2B5EF4-FFF2-40B4-BE49-F238E27FC236}">
                <a16:creationId xmlns:a16="http://schemas.microsoft.com/office/drawing/2014/main" id="{1BCAF15C-4CC7-4232-BFC5-E4CC762265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842" y="5751349"/>
            <a:ext cx="653135" cy="653135"/>
          </a:xfrm>
          <a:prstGeom prst="rect">
            <a:avLst/>
          </a:prstGeom>
        </p:spPr>
      </p:pic>
      <p:pic>
        <p:nvPicPr>
          <p:cNvPr id="278" name="그림 277">
            <a:extLst>
              <a:ext uri="{FF2B5EF4-FFF2-40B4-BE49-F238E27FC236}">
                <a16:creationId xmlns:a16="http://schemas.microsoft.com/office/drawing/2014/main" id="{BEB90B7D-E788-4F4A-A90D-ECB0B11B4B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791" y="5767889"/>
            <a:ext cx="653135" cy="653135"/>
          </a:xfrm>
          <a:prstGeom prst="rect">
            <a:avLst/>
          </a:prstGeom>
        </p:spPr>
      </p:pic>
      <p:pic>
        <p:nvPicPr>
          <p:cNvPr id="280" name="그림 279">
            <a:extLst>
              <a:ext uri="{FF2B5EF4-FFF2-40B4-BE49-F238E27FC236}">
                <a16:creationId xmlns:a16="http://schemas.microsoft.com/office/drawing/2014/main" id="{5D0CAE2C-E4D1-47C9-BC7D-1724659912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124" y="5745785"/>
            <a:ext cx="653135" cy="65313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7BE6BE4-0144-48B5-AF8A-B0C86720E1FB}"/>
              </a:ext>
            </a:extLst>
          </p:cNvPr>
          <p:cNvGrpSpPr/>
          <p:nvPr/>
        </p:nvGrpSpPr>
        <p:grpSpPr>
          <a:xfrm>
            <a:off x="1618839" y="3794214"/>
            <a:ext cx="1229566" cy="1059970"/>
            <a:chOff x="1507852" y="3501207"/>
            <a:chExt cx="1229566" cy="1059970"/>
          </a:xfrm>
        </p:grpSpPr>
        <p:sp>
          <p:nvSpPr>
            <p:cNvPr id="287" name="육각형 286">
              <a:extLst>
                <a:ext uri="{FF2B5EF4-FFF2-40B4-BE49-F238E27FC236}">
                  <a16:creationId xmlns:a16="http://schemas.microsoft.com/office/drawing/2014/main" id="{EF5D2C8A-DBCB-4D9F-A04B-F157075C6E8B}"/>
                </a:ext>
              </a:extLst>
            </p:cNvPr>
            <p:cNvSpPr/>
            <p:nvPr/>
          </p:nvSpPr>
          <p:spPr>
            <a:xfrm>
              <a:off x="1507852" y="3501207"/>
              <a:ext cx="1229566" cy="1059970"/>
            </a:xfrm>
            <a:prstGeom prst="hexago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srgbClr val="FFB51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099518-C5BA-4A87-8CE7-9EFA30853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405" y="4001196"/>
              <a:ext cx="786459" cy="55670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1CAC48B-55A6-4E2B-A202-BC76A442E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818" y="3516616"/>
              <a:ext cx="583564" cy="583564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C531CF-6725-4401-BF70-ABF7B8FFE0F9}"/>
              </a:ext>
            </a:extLst>
          </p:cNvPr>
          <p:cNvSpPr/>
          <p:nvPr/>
        </p:nvSpPr>
        <p:spPr>
          <a:xfrm>
            <a:off x="1455938" y="2773212"/>
            <a:ext cx="1354684" cy="53104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/>
              <a:t>Front-end</a:t>
            </a:r>
            <a:br>
              <a:rPr lang="en-US" altLang="ko-KR" sz="1400" dirty="0"/>
            </a:br>
            <a:r>
              <a:rPr lang="en-US" altLang="ko-KR" sz="1400" dirty="0"/>
              <a:t>Service</a:t>
            </a:r>
            <a:endParaRPr lang="ko-KR" altLang="en-US" sz="1400" dirty="0"/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A10AC37B-33A2-4238-9AA0-63F9177274F9}"/>
              </a:ext>
            </a:extLst>
          </p:cNvPr>
          <p:cNvSpPr/>
          <p:nvPr/>
        </p:nvSpPr>
        <p:spPr>
          <a:xfrm>
            <a:off x="3329078" y="2780901"/>
            <a:ext cx="1354684" cy="53104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err="1"/>
              <a:t>Todo</a:t>
            </a:r>
            <a:endParaRPr lang="en-US" altLang="ko-KR" sz="1400" dirty="0"/>
          </a:p>
          <a:p>
            <a:pPr algn="ctr"/>
            <a:r>
              <a:rPr lang="en-US" altLang="ko-KR" sz="1400" dirty="0"/>
              <a:t>Service</a:t>
            </a:r>
            <a:endParaRPr lang="ko-KR" altLang="en-US" sz="1400" dirty="0"/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9AB1D644-2EF0-4542-95FB-3336D00D53F0}"/>
              </a:ext>
            </a:extLst>
          </p:cNvPr>
          <p:cNvSpPr/>
          <p:nvPr/>
        </p:nvSpPr>
        <p:spPr>
          <a:xfrm>
            <a:off x="4835712" y="2784338"/>
            <a:ext cx="1354684" cy="53104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/>
              <a:t>Account</a:t>
            </a:r>
          </a:p>
          <a:p>
            <a:pPr algn="ctr"/>
            <a:r>
              <a:rPr lang="en-US" altLang="ko-KR" sz="1400" dirty="0"/>
              <a:t>Service</a:t>
            </a:r>
            <a:endParaRPr lang="ko-KR" altLang="en-US" sz="1400" dirty="0"/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9AAB4C4B-35AC-4A04-966B-47D324B666E3}"/>
              </a:ext>
            </a:extLst>
          </p:cNvPr>
          <p:cNvSpPr/>
          <p:nvPr/>
        </p:nvSpPr>
        <p:spPr>
          <a:xfrm>
            <a:off x="6342346" y="2773211"/>
            <a:ext cx="1354684" cy="53104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/>
              <a:t>Group</a:t>
            </a:r>
          </a:p>
          <a:p>
            <a:pPr algn="ctr"/>
            <a:r>
              <a:rPr lang="en-US" altLang="ko-KR" sz="1400" dirty="0"/>
              <a:t>Service</a:t>
            </a:r>
            <a:endParaRPr lang="ko-KR" altLang="en-US" sz="1400" dirty="0"/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CFBA036E-78A7-4D61-A9CE-7009B7BECBDC}"/>
              </a:ext>
            </a:extLst>
          </p:cNvPr>
          <p:cNvSpPr/>
          <p:nvPr/>
        </p:nvSpPr>
        <p:spPr>
          <a:xfrm>
            <a:off x="7851547" y="2773211"/>
            <a:ext cx="1354684" cy="53104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/>
              <a:t>Point</a:t>
            </a:r>
          </a:p>
          <a:p>
            <a:pPr algn="ctr"/>
            <a:r>
              <a:rPr lang="en-US" altLang="ko-KR" sz="1400" dirty="0"/>
              <a:t>Service</a:t>
            </a:r>
            <a:endParaRPr lang="ko-KR" altLang="en-US" sz="1400" dirty="0"/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617E1A10-1670-41FE-A467-82E9AE1EDBE7}"/>
              </a:ext>
            </a:extLst>
          </p:cNvPr>
          <p:cNvSpPr/>
          <p:nvPr/>
        </p:nvSpPr>
        <p:spPr>
          <a:xfrm>
            <a:off x="9355985" y="2773211"/>
            <a:ext cx="1354684" cy="53104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/>
              <a:t>Auth</a:t>
            </a:r>
          </a:p>
          <a:p>
            <a:pPr algn="ctr"/>
            <a:r>
              <a:rPr lang="en-US" altLang="ko-KR" sz="1400" dirty="0"/>
              <a:t>Service</a:t>
            </a:r>
            <a:endParaRPr lang="ko-KR" altLang="en-US" sz="1400" dirty="0"/>
          </a:p>
        </p:txBody>
      </p: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118CC437-0739-41C5-B401-A33BF7BCA501}"/>
              </a:ext>
            </a:extLst>
          </p:cNvPr>
          <p:cNvGrpSpPr/>
          <p:nvPr/>
        </p:nvGrpSpPr>
        <p:grpSpPr>
          <a:xfrm>
            <a:off x="3656792" y="3597423"/>
            <a:ext cx="764582" cy="686565"/>
            <a:chOff x="3379644" y="3512512"/>
            <a:chExt cx="764582" cy="686565"/>
          </a:xfrm>
        </p:grpSpPr>
        <p:sp>
          <p:nvSpPr>
            <p:cNvPr id="313" name="육각형 312">
              <a:extLst>
                <a:ext uri="{FF2B5EF4-FFF2-40B4-BE49-F238E27FC236}">
                  <a16:creationId xmlns:a16="http://schemas.microsoft.com/office/drawing/2014/main" id="{F5D10036-973D-4E2B-9672-3F5A5ECE5EDF}"/>
                </a:ext>
              </a:extLst>
            </p:cNvPr>
            <p:cNvSpPr/>
            <p:nvPr/>
          </p:nvSpPr>
          <p:spPr>
            <a:xfrm>
              <a:off x="3382140" y="3512512"/>
              <a:ext cx="762086" cy="686565"/>
            </a:xfrm>
            <a:prstGeom prst="hexag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srgbClr val="FFB51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F043CC4E-7AD3-44F7-877C-68B058D02C9F}"/>
                </a:ext>
              </a:extLst>
            </p:cNvPr>
            <p:cNvSpPr txBox="1"/>
            <p:nvPr/>
          </p:nvSpPr>
          <p:spPr>
            <a:xfrm>
              <a:off x="3379644" y="3661860"/>
              <a:ext cx="76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Pod</a:t>
              </a:r>
              <a:endParaRPr lang="ko-KR" altLang="en-US" dirty="0"/>
            </a:p>
          </p:txBody>
        </p:sp>
      </p:grpSp>
      <p:sp>
        <p:nvSpPr>
          <p:cNvPr id="316" name="육각형 315">
            <a:extLst>
              <a:ext uri="{FF2B5EF4-FFF2-40B4-BE49-F238E27FC236}">
                <a16:creationId xmlns:a16="http://schemas.microsoft.com/office/drawing/2014/main" id="{D64768EF-8562-43DD-94BB-159D44536D51}"/>
              </a:ext>
            </a:extLst>
          </p:cNvPr>
          <p:cNvSpPr/>
          <p:nvPr/>
        </p:nvSpPr>
        <p:spPr>
          <a:xfrm>
            <a:off x="3546743" y="3681365"/>
            <a:ext cx="762086" cy="686565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rgbClr val="FFB5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grpSp>
        <p:nvGrpSpPr>
          <p:cNvPr id="374" name="그룹 373">
            <a:extLst>
              <a:ext uri="{FF2B5EF4-FFF2-40B4-BE49-F238E27FC236}">
                <a16:creationId xmlns:a16="http://schemas.microsoft.com/office/drawing/2014/main" id="{2BDC80F1-2927-4984-9C51-8AB962051B65}"/>
              </a:ext>
            </a:extLst>
          </p:cNvPr>
          <p:cNvGrpSpPr/>
          <p:nvPr/>
        </p:nvGrpSpPr>
        <p:grpSpPr>
          <a:xfrm>
            <a:off x="1543614" y="3853464"/>
            <a:ext cx="1229566" cy="1059970"/>
            <a:chOff x="1507852" y="3501207"/>
            <a:chExt cx="1229566" cy="1059970"/>
          </a:xfrm>
        </p:grpSpPr>
        <p:sp>
          <p:nvSpPr>
            <p:cNvPr id="375" name="육각형 374">
              <a:extLst>
                <a:ext uri="{FF2B5EF4-FFF2-40B4-BE49-F238E27FC236}">
                  <a16:creationId xmlns:a16="http://schemas.microsoft.com/office/drawing/2014/main" id="{DF9EB2F6-29C0-483F-88B5-5B93A3AC068A}"/>
                </a:ext>
              </a:extLst>
            </p:cNvPr>
            <p:cNvSpPr/>
            <p:nvPr/>
          </p:nvSpPr>
          <p:spPr>
            <a:xfrm>
              <a:off x="1507852" y="3501207"/>
              <a:ext cx="1229566" cy="1059970"/>
            </a:xfrm>
            <a:prstGeom prst="hexago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srgbClr val="FFB51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376" name="그림 375">
              <a:extLst>
                <a:ext uri="{FF2B5EF4-FFF2-40B4-BE49-F238E27FC236}">
                  <a16:creationId xmlns:a16="http://schemas.microsoft.com/office/drawing/2014/main" id="{2A565404-EB84-425E-BAD5-FD62A628A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405" y="4001196"/>
              <a:ext cx="786459" cy="556707"/>
            </a:xfrm>
            <a:prstGeom prst="rect">
              <a:avLst/>
            </a:prstGeom>
          </p:spPr>
        </p:pic>
        <p:pic>
          <p:nvPicPr>
            <p:cNvPr id="377" name="그림 376">
              <a:extLst>
                <a:ext uri="{FF2B5EF4-FFF2-40B4-BE49-F238E27FC236}">
                  <a16:creationId xmlns:a16="http://schemas.microsoft.com/office/drawing/2014/main" id="{49FDB600-CB1C-432B-AA18-3956F2B66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818" y="3516616"/>
              <a:ext cx="583564" cy="583564"/>
            </a:xfrm>
            <a:prstGeom prst="rect">
              <a:avLst/>
            </a:prstGeom>
          </p:spPr>
        </p:pic>
      </p:grpSp>
      <p:grpSp>
        <p:nvGrpSpPr>
          <p:cNvPr id="378" name="그룹 377">
            <a:extLst>
              <a:ext uri="{FF2B5EF4-FFF2-40B4-BE49-F238E27FC236}">
                <a16:creationId xmlns:a16="http://schemas.microsoft.com/office/drawing/2014/main" id="{97E8C963-C99C-465E-986E-F15B2D781693}"/>
              </a:ext>
            </a:extLst>
          </p:cNvPr>
          <p:cNvGrpSpPr/>
          <p:nvPr/>
        </p:nvGrpSpPr>
        <p:grpSpPr>
          <a:xfrm>
            <a:off x="1458749" y="3936847"/>
            <a:ext cx="1229566" cy="1059970"/>
            <a:chOff x="1507852" y="3501207"/>
            <a:chExt cx="1229566" cy="1059970"/>
          </a:xfrm>
        </p:grpSpPr>
        <p:sp>
          <p:nvSpPr>
            <p:cNvPr id="379" name="육각형 378">
              <a:extLst>
                <a:ext uri="{FF2B5EF4-FFF2-40B4-BE49-F238E27FC236}">
                  <a16:creationId xmlns:a16="http://schemas.microsoft.com/office/drawing/2014/main" id="{04AAE057-7A98-4670-8579-FDF4C7BC9CC5}"/>
                </a:ext>
              </a:extLst>
            </p:cNvPr>
            <p:cNvSpPr/>
            <p:nvPr/>
          </p:nvSpPr>
          <p:spPr>
            <a:xfrm>
              <a:off x="1507852" y="3501207"/>
              <a:ext cx="1229566" cy="1059970"/>
            </a:xfrm>
            <a:prstGeom prst="hexago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srgbClr val="FFB51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380" name="그림 379">
              <a:extLst>
                <a:ext uri="{FF2B5EF4-FFF2-40B4-BE49-F238E27FC236}">
                  <a16:creationId xmlns:a16="http://schemas.microsoft.com/office/drawing/2014/main" id="{43736EE7-F967-4615-8692-BF2256686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405" y="4001196"/>
              <a:ext cx="786459" cy="556707"/>
            </a:xfrm>
            <a:prstGeom prst="rect">
              <a:avLst/>
            </a:prstGeom>
          </p:spPr>
        </p:pic>
        <p:pic>
          <p:nvPicPr>
            <p:cNvPr id="381" name="그림 380">
              <a:extLst>
                <a:ext uri="{FF2B5EF4-FFF2-40B4-BE49-F238E27FC236}">
                  <a16:creationId xmlns:a16="http://schemas.microsoft.com/office/drawing/2014/main" id="{1510C031-B5F0-486E-AE56-67E03CE73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818" y="3516616"/>
              <a:ext cx="583564" cy="583564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89223E86-C87D-4F11-BF39-4070D75FB7B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472" y="3780908"/>
            <a:ext cx="520681" cy="48523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307D935A-F155-4B36-A8ED-076F8879E16C}"/>
              </a:ext>
            </a:extLst>
          </p:cNvPr>
          <p:cNvGrpSpPr/>
          <p:nvPr/>
        </p:nvGrpSpPr>
        <p:grpSpPr>
          <a:xfrm>
            <a:off x="3546743" y="4667140"/>
            <a:ext cx="762086" cy="686565"/>
            <a:chOff x="3221054" y="4502011"/>
            <a:chExt cx="762086" cy="686565"/>
          </a:xfrm>
        </p:grpSpPr>
        <p:sp>
          <p:nvSpPr>
            <p:cNvPr id="358" name="육각형 357">
              <a:extLst>
                <a:ext uri="{FF2B5EF4-FFF2-40B4-BE49-F238E27FC236}">
                  <a16:creationId xmlns:a16="http://schemas.microsoft.com/office/drawing/2014/main" id="{B63BE7AA-0B0E-4ED0-80FA-A276022B5DE3}"/>
                </a:ext>
              </a:extLst>
            </p:cNvPr>
            <p:cNvSpPr/>
            <p:nvPr/>
          </p:nvSpPr>
          <p:spPr>
            <a:xfrm>
              <a:off x="3221054" y="4502011"/>
              <a:ext cx="762086" cy="686565"/>
            </a:xfrm>
            <a:prstGeom prst="hexagon">
              <a:avLst/>
            </a:prstGeom>
            <a:solidFill>
              <a:schemeClr val="accent3">
                <a:lumMod val="75000"/>
              </a:schemeClr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srgbClr val="FFB51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540A810-A49D-4C15-8C9F-99A6EAF5A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134" y="4605400"/>
              <a:ext cx="511288" cy="511288"/>
            </a:xfrm>
            <a:prstGeom prst="rect">
              <a:avLst/>
            </a:prstGeom>
          </p:spPr>
        </p:pic>
      </p:grp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65595525-D05C-443A-907D-19CAEC9ECD47}"/>
              </a:ext>
            </a:extLst>
          </p:cNvPr>
          <p:cNvGrpSpPr/>
          <p:nvPr/>
        </p:nvGrpSpPr>
        <p:grpSpPr>
          <a:xfrm>
            <a:off x="5037455" y="4650260"/>
            <a:ext cx="762086" cy="686565"/>
            <a:chOff x="3221054" y="4502011"/>
            <a:chExt cx="762086" cy="686565"/>
          </a:xfrm>
        </p:grpSpPr>
        <p:sp>
          <p:nvSpPr>
            <p:cNvPr id="383" name="육각형 382">
              <a:extLst>
                <a:ext uri="{FF2B5EF4-FFF2-40B4-BE49-F238E27FC236}">
                  <a16:creationId xmlns:a16="http://schemas.microsoft.com/office/drawing/2014/main" id="{D1D18D09-7C7F-4390-AB29-C3C6CD3ADC7B}"/>
                </a:ext>
              </a:extLst>
            </p:cNvPr>
            <p:cNvSpPr/>
            <p:nvPr/>
          </p:nvSpPr>
          <p:spPr>
            <a:xfrm>
              <a:off x="3221054" y="4502011"/>
              <a:ext cx="762086" cy="686565"/>
            </a:xfrm>
            <a:prstGeom prst="hexagon">
              <a:avLst/>
            </a:prstGeom>
            <a:solidFill>
              <a:schemeClr val="accent3">
                <a:lumMod val="75000"/>
              </a:schemeClr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srgbClr val="FFB51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384" name="그림 383">
              <a:extLst>
                <a:ext uri="{FF2B5EF4-FFF2-40B4-BE49-F238E27FC236}">
                  <a16:creationId xmlns:a16="http://schemas.microsoft.com/office/drawing/2014/main" id="{0275FA86-A7AD-4B6D-BEC3-CF7E74A32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134" y="4605400"/>
              <a:ext cx="511288" cy="511288"/>
            </a:xfrm>
            <a:prstGeom prst="rect">
              <a:avLst/>
            </a:prstGeom>
          </p:spPr>
        </p:pic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AE0B506C-F79D-49F9-A5FD-0D63E923CED2}"/>
              </a:ext>
            </a:extLst>
          </p:cNvPr>
          <p:cNvGrpSpPr/>
          <p:nvPr/>
        </p:nvGrpSpPr>
        <p:grpSpPr>
          <a:xfrm>
            <a:off x="6595174" y="4637536"/>
            <a:ext cx="762086" cy="686565"/>
            <a:chOff x="3221054" y="4502011"/>
            <a:chExt cx="762086" cy="686565"/>
          </a:xfrm>
        </p:grpSpPr>
        <p:sp>
          <p:nvSpPr>
            <p:cNvPr id="386" name="육각형 385">
              <a:extLst>
                <a:ext uri="{FF2B5EF4-FFF2-40B4-BE49-F238E27FC236}">
                  <a16:creationId xmlns:a16="http://schemas.microsoft.com/office/drawing/2014/main" id="{75F492A7-6D69-4467-80A8-8144B22222AD}"/>
                </a:ext>
              </a:extLst>
            </p:cNvPr>
            <p:cNvSpPr/>
            <p:nvPr/>
          </p:nvSpPr>
          <p:spPr>
            <a:xfrm>
              <a:off x="3221054" y="4502011"/>
              <a:ext cx="762086" cy="686565"/>
            </a:xfrm>
            <a:prstGeom prst="hexagon">
              <a:avLst/>
            </a:prstGeom>
            <a:solidFill>
              <a:schemeClr val="accent3">
                <a:lumMod val="75000"/>
              </a:schemeClr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srgbClr val="FFB51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387" name="그림 386">
              <a:extLst>
                <a:ext uri="{FF2B5EF4-FFF2-40B4-BE49-F238E27FC236}">
                  <a16:creationId xmlns:a16="http://schemas.microsoft.com/office/drawing/2014/main" id="{3C249E71-993A-426F-802E-36F2C1399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134" y="4605400"/>
              <a:ext cx="511288" cy="511288"/>
            </a:xfrm>
            <a:prstGeom prst="rect">
              <a:avLst/>
            </a:prstGeom>
          </p:spPr>
        </p:pic>
      </p:grpSp>
      <p:grpSp>
        <p:nvGrpSpPr>
          <p:cNvPr id="388" name="그룹 387">
            <a:extLst>
              <a:ext uri="{FF2B5EF4-FFF2-40B4-BE49-F238E27FC236}">
                <a16:creationId xmlns:a16="http://schemas.microsoft.com/office/drawing/2014/main" id="{25826DEB-B80E-43C9-B4C8-91315EB5132C}"/>
              </a:ext>
            </a:extLst>
          </p:cNvPr>
          <p:cNvGrpSpPr/>
          <p:nvPr/>
        </p:nvGrpSpPr>
        <p:grpSpPr>
          <a:xfrm>
            <a:off x="8093593" y="4618318"/>
            <a:ext cx="762086" cy="686565"/>
            <a:chOff x="3221054" y="4502011"/>
            <a:chExt cx="762086" cy="686565"/>
          </a:xfrm>
        </p:grpSpPr>
        <p:sp>
          <p:nvSpPr>
            <p:cNvPr id="389" name="육각형 388">
              <a:extLst>
                <a:ext uri="{FF2B5EF4-FFF2-40B4-BE49-F238E27FC236}">
                  <a16:creationId xmlns:a16="http://schemas.microsoft.com/office/drawing/2014/main" id="{88639405-8B17-4B99-AF55-980A0AC8D2C8}"/>
                </a:ext>
              </a:extLst>
            </p:cNvPr>
            <p:cNvSpPr/>
            <p:nvPr/>
          </p:nvSpPr>
          <p:spPr>
            <a:xfrm>
              <a:off x="3221054" y="4502011"/>
              <a:ext cx="762086" cy="686565"/>
            </a:xfrm>
            <a:prstGeom prst="hexagon">
              <a:avLst/>
            </a:prstGeom>
            <a:solidFill>
              <a:schemeClr val="accent3">
                <a:lumMod val="75000"/>
              </a:schemeClr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srgbClr val="FFB51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390" name="그림 389">
              <a:extLst>
                <a:ext uri="{FF2B5EF4-FFF2-40B4-BE49-F238E27FC236}">
                  <a16:creationId xmlns:a16="http://schemas.microsoft.com/office/drawing/2014/main" id="{648EB8C8-B594-4E2B-BD1F-4A82002F0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134" y="4605400"/>
              <a:ext cx="511288" cy="511288"/>
            </a:xfrm>
            <a:prstGeom prst="rect">
              <a:avLst/>
            </a:prstGeom>
          </p:spPr>
        </p:pic>
      </p:grp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CB0B1230-4450-4C1B-8BD9-C8A2DA7B0B07}"/>
              </a:ext>
            </a:extLst>
          </p:cNvPr>
          <p:cNvGrpSpPr/>
          <p:nvPr/>
        </p:nvGrpSpPr>
        <p:grpSpPr>
          <a:xfrm>
            <a:off x="9630675" y="4629489"/>
            <a:ext cx="762086" cy="686565"/>
            <a:chOff x="3221054" y="4502011"/>
            <a:chExt cx="762086" cy="686565"/>
          </a:xfrm>
        </p:grpSpPr>
        <p:sp>
          <p:nvSpPr>
            <p:cNvPr id="392" name="육각형 391">
              <a:extLst>
                <a:ext uri="{FF2B5EF4-FFF2-40B4-BE49-F238E27FC236}">
                  <a16:creationId xmlns:a16="http://schemas.microsoft.com/office/drawing/2014/main" id="{E7503E65-E02A-4CA2-9C49-2A6CCD61594E}"/>
                </a:ext>
              </a:extLst>
            </p:cNvPr>
            <p:cNvSpPr/>
            <p:nvPr/>
          </p:nvSpPr>
          <p:spPr>
            <a:xfrm>
              <a:off x="3221054" y="4502011"/>
              <a:ext cx="762086" cy="686565"/>
            </a:xfrm>
            <a:prstGeom prst="hexagon">
              <a:avLst/>
            </a:prstGeom>
            <a:solidFill>
              <a:schemeClr val="accent3">
                <a:lumMod val="75000"/>
              </a:schemeClr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srgbClr val="FFB51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393" name="그림 392">
              <a:extLst>
                <a:ext uri="{FF2B5EF4-FFF2-40B4-BE49-F238E27FC236}">
                  <a16:creationId xmlns:a16="http://schemas.microsoft.com/office/drawing/2014/main" id="{A00C2DD9-04E3-4246-A6C2-9FE8C6200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134" y="4605400"/>
              <a:ext cx="511288" cy="511288"/>
            </a:xfrm>
            <a:prstGeom prst="rect">
              <a:avLst/>
            </a:prstGeom>
          </p:spPr>
        </p:pic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E5F7CF24-9964-4140-A5DC-1AD4360E7BD5}"/>
              </a:ext>
            </a:extLst>
          </p:cNvPr>
          <p:cNvGrpSpPr/>
          <p:nvPr/>
        </p:nvGrpSpPr>
        <p:grpSpPr>
          <a:xfrm>
            <a:off x="5246007" y="3539392"/>
            <a:ext cx="764582" cy="686565"/>
            <a:chOff x="3379644" y="3512512"/>
            <a:chExt cx="764582" cy="686565"/>
          </a:xfrm>
        </p:grpSpPr>
        <p:sp>
          <p:nvSpPr>
            <p:cNvPr id="395" name="육각형 394">
              <a:extLst>
                <a:ext uri="{FF2B5EF4-FFF2-40B4-BE49-F238E27FC236}">
                  <a16:creationId xmlns:a16="http://schemas.microsoft.com/office/drawing/2014/main" id="{45F3C478-796D-471A-A48A-3E09432F31CA}"/>
                </a:ext>
              </a:extLst>
            </p:cNvPr>
            <p:cNvSpPr/>
            <p:nvPr/>
          </p:nvSpPr>
          <p:spPr>
            <a:xfrm>
              <a:off x="3382140" y="3512512"/>
              <a:ext cx="762086" cy="686565"/>
            </a:xfrm>
            <a:prstGeom prst="hexag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srgbClr val="FFB51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77843919-244F-4592-9E21-9826D2D0D001}"/>
                </a:ext>
              </a:extLst>
            </p:cNvPr>
            <p:cNvSpPr txBox="1"/>
            <p:nvPr/>
          </p:nvSpPr>
          <p:spPr>
            <a:xfrm>
              <a:off x="3379644" y="3661860"/>
              <a:ext cx="76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Pod</a:t>
              </a:r>
              <a:endParaRPr lang="ko-KR" altLang="en-US" dirty="0"/>
            </a:p>
          </p:txBody>
        </p:sp>
      </p:grpSp>
      <p:grpSp>
        <p:nvGrpSpPr>
          <p:cNvPr id="397" name="그룹 396">
            <a:extLst>
              <a:ext uri="{FF2B5EF4-FFF2-40B4-BE49-F238E27FC236}">
                <a16:creationId xmlns:a16="http://schemas.microsoft.com/office/drawing/2014/main" id="{3D77DA56-F230-4FF7-8926-DF9B45D52BB3}"/>
              </a:ext>
            </a:extLst>
          </p:cNvPr>
          <p:cNvGrpSpPr/>
          <p:nvPr/>
        </p:nvGrpSpPr>
        <p:grpSpPr>
          <a:xfrm>
            <a:off x="5147504" y="3623334"/>
            <a:ext cx="764582" cy="686565"/>
            <a:chOff x="3379644" y="3512512"/>
            <a:chExt cx="764582" cy="686565"/>
          </a:xfrm>
        </p:grpSpPr>
        <p:sp>
          <p:nvSpPr>
            <p:cNvPr id="398" name="육각형 397">
              <a:extLst>
                <a:ext uri="{FF2B5EF4-FFF2-40B4-BE49-F238E27FC236}">
                  <a16:creationId xmlns:a16="http://schemas.microsoft.com/office/drawing/2014/main" id="{B841BB82-0961-4A12-8A7C-48CC557DC5E7}"/>
                </a:ext>
              </a:extLst>
            </p:cNvPr>
            <p:cNvSpPr/>
            <p:nvPr/>
          </p:nvSpPr>
          <p:spPr>
            <a:xfrm>
              <a:off x="3382140" y="3512512"/>
              <a:ext cx="762086" cy="686565"/>
            </a:xfrm>
            <a:prstGeom prst="hexag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srgbClr val="FFB51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5F8A4DB0-FD70-453D-9CB0-3D11AAEE6AE0}"/>
                </a:ext>
              </a:extLst>
            </p:cNvPr>
            <p:cNvSpPr txBox="1"/>
            <p:nvPr/>
          </p:nvSpPr>
          <p:spPr>
            <a:xfrm>
              <a:off x="3379644" y="3661860"/>
              <a:ext cx="76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Pod</a:t>
              </a:r>
              <a:endParaRPr lang="ko-KR" altLang="en-US" dirty="0"/>
            </a:p>
          </p:txBody>
        </p:sp>
      </p:grpSp>
      <p:sp>
        <p:nvSpPr>
          <p:cNvPr id="400" name="육각형 399">
            <a:extLst>
              <a:ext uri="{FF2B5EF4-FFF2-40B4-BE49-F238E27FC236}">
                <a16:creationId xmlns:a16="http://schemas.microsoft.com/office/drawing/2014/main" id="{C1AA61DA-5A80-45DF-9348-B487DB87270C}"/>
              </a:ext>
            </a:extLst>
          </p:cNvPr>
          <p:cNvSpPr/>
          <p:nvPr/>
        </p:nvSpPr>
        <p:spPr>
          <a:xfrm>
            <a:off x="5037455" y="3707276"/>
            <a:ext cx="762086" cy="686565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rgbClr val="FFB5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pic>
        <p:nvPicPr>
          <p:cNvPr id="401" name="그림 400">
            <a:extLst>
              <a:ext uri="{FF2B5EF4-FFF2-40B4-BE49-F238E27FC236}">
                <a16:creationId xmlns:a16="http://schemas.microsoft.com/office/drawing/2014/main" id="{2AAA07DE-E1C7-47C0-91C0-F1EE9D996F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84" y="3806819"/>
            <a:ext cx="520681" cy="485230"/>
          </a:xfrm>
          <a:prstGeom prst="rect">
            <a:avLst/>
          </a:prstGeom>
        </p:spPr>
      </p:pic>
      <p:grpSp>
        <p:nvGrpSpPr>
          <p:cNvPr id="426" name="그룹 425">
            <a:extLst>
              <a:ext uri="{FF2B5EF4-FFF2-40B4-BE49-F238E27FC236}">
                <a16:creationId xmlns:a16="http://schemas.microsoft.com/office/drawing/2014/main" id="{69324361-BCAE-4D7F-8DFC-AA6F06D86FE9}"/>
              </a:ext>
            </a:extLst>
          </p:cNvPr>
          <p:cNvGrpSpPr/>
          <p:nvPr/>
        </p:nvGrpSpPr>
        <p:grpSpPr>
          <a:xfrm>
            <a:off x="6803726" y="3493165"/>
            <a:ext cx="764582" cy="686565"/>
            <a:chOff x="3379644" y="3512512"/>
            <a:chExt cx="764582" cy="686565"/>
          </a:xfrm>
        </p:grpSpPr>
        <p:sp>
          <p:nvSpPr>
            <p:cNvPr id="427" name="육각형 426">
              <a:extLst>
                <a:ext uri="{FF2B5EF4-FFF2-40B4-BE49-F238E27FC236}">
                  <a16:creationId xmlns:a16="http://schemas.microsoft.com/office/drawing/2014/main" id="{4666B2C7-38AC-41F6-87D5-72A2DC23BC79}"/>
                </a:ext>
              </a:extLst>
            </p:cNvPr>
            <p:cNvSpPr/>
            <p:nvPr/>
          </p:nvSpPr>
          <p:spPr>
            <a:xfrm>
              <a:off x="3382140" y="3512512"/>
              <a:ext cx="762086" cy="686565"/>
            </a:xfrm>
            <a:prstGeom prst="hexag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srgbClr val="FFB51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DBDA9BB6-1E62-4835-A0DF-33CAD8ABDF31}"/>
                </a:ext>
              </a:extLst>
            </p:cNvPr>
            <p:cNvSpPr txBox="1"/>
            <p:nvPr/>
          </p:nvSpPr>
          <p:spPr>
            <a:xfrm>
              <a:off x="3379644" y="3661860"/>
              <a:ext cx="76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Pod</a:t>
              </a:r>
              <a:endParaRPr lang="ko-KR" altLang="en-US" dirty="0"/>
            </a:p>
          </p:txBody>
        </p:sp>
      </p:grpSp>
      <p:grpSp>
        <p:nvGrpSpPr>
          <p:cNvPr id="429" name="그룹 428">
            <a:extLst>
              <a:ext uri="{FF2B5EF4-FFF2-40B4-BE49-F238E27FC236}">
                <a16:creationId xmlns:a16="http://schemas.microsoft.com/office/drawing/2014/main" id="{E70D2AE5-4426-4A2B-8505-53F7A96DB5C1}"/>
              </a:ext>
            </a:extLst>
          </p:cNvPr>
          <p:cNvGrpSpPr/>
          <p:nvPr/>
        </p:nvGrpSpPr>
        <p:grpSpPr>
          <a:xfrm>
            <a:off x="6705223" y="3577107"/>
            <a:ext cx="764582" cy="686565"/>
            <a:chOff x="3379644" y="3512512"/>
            <a:chExt cx="764582" cy="686565"/>
          </a:xfrm>
        </p:grpSpPr>
        <p:sp>
          <p:nvSpPr>
            <p:cNvPr id="430" name="육각형 429">
              <a:extLst>
                <a:ext uri="{FF2B5EF4-FFF2-40B4-BE49-F238E27FC236}">
                  <a16:creationId xmlns:a16="http://schemas.microsoft.com/office/drawing/2014/main" id="{EE70794F-9641-4531-90F8-8CC95D800BF8}"/>
                </a:ext>
              </a:extLst>
            </p:cNvPr>
            <p:cNvSpPr/>
            <p:nvPr/>
          </p:nvSpPr>
          <p:spPr>
            <a:xfrm>
              <a:off x="3382140" y="3512512"/>
              <a:ext cx="762086" cy="686565"/>
            </a:xfrm>
            <a:prstGeom prst="hexag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srgbClr val="FFB51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31" name="TextBox 430">
              <a:extLst>
                <a:ext uri="{FF2B5EF4-FFF2-40B4-BE49-F238E27FC236}">
                  <a16:creationId xmlns:a16="http://schemas.microsoft.com/office/drawing/2014/main" id="{73BF6052-6D93-4F3A-A5EF-8EF7A6724509}"/>
                </a:ext>
              </a:extLst>
            </p:cNvPr>
            <p:cNvSpPr txBox="1"/>
            <p:nvPr/>
          </p:nvSpPr>
          <p:spPr>
            <a:xfrm>
              <a:off x="3379644" y="3661860"/>
              <a:ext cx="76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Pod</a:t>
              </a:r>
              <a:endParaRPr lang="ko-KR" altLang="en-US" dirty="0"/>
            </a:p>
          </p:txBody>
        </p:sp>
      </p:grpSp>
      <p:sp>
        <p:nvSpPr>
          <p:cNvPr id="432" name="육각형 431">
            <a:extLst>
              <a:ext uri="{FF2B5EF4-FFF2-40B4-BE49-F238E27FC236}">
                <a16:creationId xmlns:a16="http://schemas.microsoft.com/office/drawing/2014/main" id="{D3A5465C-B2F0-4B76-9AD6-BA7F13DA0DB0}"/>
              </a:ext>
            </a:extLst>
          </p:cNvPr>
          <p:cNvSpPr/>
          <p:nvPr/>
        </p:nvSpPr>
        <p:spPr>
          <a:xfrm>
            <a:off x="6595174" y="3661049"/>
            <a:ext cx="762086" cy="686565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rgbClr val="FFB5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pic>
        <p:nvPicPr>
          <p:cNvPr id="433" name="그림 432">
            <a:extLst>
              <a:ext uri="{FF2B5EF4-FFF2-40B4-BE49-F238E27FC236}">
                <a16:creationId xmlns:a16="http://schemas.microsoft.com/office/drawing/2014/main" id="{6BFF2B9A-A466-4156-AD5A-5C789AE919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903" y="3760592"/>
            <a:ext cx="520681" cy="485230"/>
          </a:xfrm>
          <a:prstGeom prst="rect">
            <a:avLst/>
          </a:prstGeom>
        </p:spPr>
      </p:pic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678FED8-EFF3-4EF5-B660-EC9395CD4EF3}"/>
              </a:ext>
            </a:extLst>
          </p:cNvPr>
          <p:cNvGrpSpPr/>
          <p:nvPr/>
        </p:nvGrpSpPr>
        <p:grpSpPr>
          <a:xfrm>
            <a:off x="8293529" y="3504097"/>
            <a:ext cx="764582" cy="686565"/>
            <a:chOff x="3379644" y="3512512"/>
            <a:chExt cx="764582" cy="686565"/>
          </a:xfrm>
        </p:grpSpPr>
        <p:sp>
          <p:nvSpPr>
            <p:cNvPr id="435" name="육각형 434">
              <a:extLst>
                <a:ext uri="{FF2B5EF4-FFF2-40B4-BE49-F238E27FC236}">
                  <a16:creationId xmlns:a16="http://schemas.microsoft.com/office/drawing/2014/main" id="{759DA7B8-FD0A-4A9E-9E3C-1EFEAA8BF6D3}"/>
                </a:ext>
              </a:extLst>
            </p:cNvPr>
            <p:cNvSpPr/>
            <p:nvPr/>
          </p:nvSpPr>
          <p:spPr>
            <a:xfrm>
              <a:off x="3382140" y="3512512"/>
              <a:ext cx="762086" cy="686565"/>
            </a:xfrm>
            <a:prstGeom prst="hexag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srgbClr val="FFB51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ACB1F070-4644-4624-AA04-644377035E90}"/>
                </a:ext>
              </a:extLst>
            </p:cNvPr>
            <p:cNvSpPr txBox="1"/>
            <p:nvPr/>
          </p:nvSpPr>
          <p:spPr>
            <a:xfrm>
              <a:off x="3379644" y="3661860"/>
              <a:ext cx="76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Pod</a:t>
              </a:r>
              <a:endParaRPr lang="ko-KR" altLang="en-US" dirty="0"/>
            </a:p>
          </p:txBody>
        </p:sp>
      </p:grpSp>
      <p:grpSp>
        <p:nvGrpSpPr>
          <p:cNvPr id="437" name="그룹 436">
            <a:extLst>
              <a:ext uri="{FF2B5EF4-FFF2-40B4-BE49-F238E27FC236}">
                <a16:creationId xmlns:a16="http://schemas.microsoft.com/office/drawing/2014/main" id="{35EEE3D7-7768-4055-A93F-C6A686C2F553}"/>
              </a:ext>
            </a:extLst>
          </p:cNvPr>
          <p:cNvGrpSpPr/>
          <p:nvPr/>
        </p:nvGrpSpPr>
        <p:grpSpPr>
          <a:xfrm>
            <a:off x="8195026" y="3588039"/>
            <a:ext cx="764582" cy="686565"/>
            <a:chOff x="3379644" y="3512512"/>
            <a:chExt cx="764582" cy="686565"/>
          </a:xfrm>
        </p:grpSpPr>
        <p:sp>
          <p:nvSpPr>
            <p:cNvPr id="438" name="육각형 437">
              <a:extLst>
                <a:ext uri="{FF2B5EF4-FFF2-40B4-BE49-F238E27FC236}">
                  <a16:creationId xmlns:a16="http://schemas.microsoft.com/office/drawing/2014/main" id="{99825FC8-9C32-49DE-B2D1-D67DD4F6C179}"/>
                </a:ext>
              </a:extLst>
            </p:cNvPr>
            <p:cNvSpPr/>
            <p:nvPr/>
          </p:nvSpPr>
          <p:spPr>
            <a:xfrm>
              <a:off x="3382140" y="3512512"/>
              <a:ext cx="762086" cy="686565"/>
            </a:xfrm>
            <a:prstGeom prst="hexag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srgbClr val="FFB51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F89C2564-FEFE-49DE-BB0F-B9086BF5B6C8}"/>
                </a:ext>
              </a:extLst>
            </p:cNvPr>
            <p:cNvSpPr txBox="1"/>
            <p:nvPr/>
          </p:nvSpPr>
          <p:spPr>
            <a:xfrm>
              <a:off x="3379644" y="3661860"/>
              <a:ext cx="76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Pod</a:t>
              </a:r>
              <a:endParaRPr lang="ko-KR" altLang="en-US" dirty="0"/>
            </a:p>
          </p:txBody>
        </p:sp>
      </p:grpSp>
      <p:sp>
        <p:nvSpPr>
          <p:cNvPr id="440" name="육각형 439">
            <a:extLst>
              <a:ext uri="{FF2B5EF4-FFF2-40B4-BE49-F238E27FC236}">
                <a16:creationId xmlns:a16="http://schemas.microsoft.com/office/drawing/2014/main" id="{DA0DB054-2B34-4E3F-9F5D-32720166ADB5}"/>
              </a:ext>
            </a:extLst>
          </p:cNvPr>
          <p:cNvSpPr/>
          <p:nvPr/>
        </p:nvSpPr>
        <p:spPr>
          <a:xfrm>
            <a:off x="8084977" y="3671981"/>
            <a:ext cx="762086" cy="686565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rgbClr val="FFB5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pic>
        <p:nvPicPr>
          <p:cNvPr id="441" name="그림 440">
            <a:extLst>
              <a:ext uri="{FF2B5EF4-FFF2-40B4-BE49-F238E27FC236}">
                <a16:creationId xmlns:a16="http://schemas.microsoft.com/office/drawing/2014/main" id="{23041588-6216-4E24-A2C4-97BFBDC6A98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06" y="3771524"/>
            <a:ext cx="520681" cy="485230"/>
          </a:xfrm>
          <a:prstGeom prst="rect">
            <a:avLst/>
          </a:prstGeom>
        </p:spPr>
      </p:pic>
      <p:grpSp>
        <p:nvGrpSpPr>
          <p:cNvPr id="442" name="그룹 441">
            <a:extLst>
              <a:ext uri="{FF2B5EF4-FFF2-40B4-BE49-F238E27FC236}">
                <a16:creationId xmlns:a16="http://schemas.microsoft.com/office/drawing/2014/main" id="{D8F54D98-2B02-4F77-8E14-416F5B549A5B}"/>
              </a:ext>
            </a:extLst>
          </p:cNvPr>
          <p:cNvGrpSpPr/>
          <p:nvPr/>
        </p:nvGrpSpPr>
        <p:grpSpPr>
          <a:xfrm>
            <a:off x="9807247" y="3493165"/>
            <a:ext cx="764582" cy="686565"/>
            <a:chOff x="3379644" y="3512512"/>
            <a:chExt cx="764582" cy="686565"/>
          </a:xfrm>
        </p:grpSpPr>
        <p:sp>
          <p:nvSpPr>
            <p:cNvPr id="443" name="육각형 442">
              <a:extLst>
                <a:ext uri="{FF2B5EF4-FFF2-40B4-BE49-F238E27FC236}">
                  <a16:creationId xmlns:a16="http://schemas.microsoft.com/office/drawing/2014/main" id="{D84D33AB-1ED4-45E2-98CE-DE9EA0C1D463}"/>
                </a:ext>
              </a:extLst>
            </p:cNvPr>
            <p:cNvSpPr/>
            <p:nvPr/>
          </p:nvSpPr>
          <p:spPr>
            <a:xfrm>
              <a:off x="3382140" y="3512512"/>
              <a:ext cx="762086" cy="686565"/>
            </a:xfrm>
            <a:prstGeom prst="hexag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srgbClr val="FFB51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D023456D-9BCF-469D-A801-96DF1448930A}"/>
                </a:ext>
              </a:extLst>
            </p:cNvPr>
            <p:cNvSpPr txBox="1"/>
            <p:nvPr/>
          </p:nvSpPr>
          <p:spPr>
            <a:xfrm>
              <a:off x="3379644" y="3661860"/>
              <a:ext cx="76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Pod</a:t>
              </a:r>
              <a:endParaRPr lang="ko-KR" altLang="en-US" dirty="0"/>
            </a:p>
          </p:txBody>
        </p:sp>
      </p:grpSp>
      <p:grpSp>
        <p:nvGrpSpPr>
          <p:cNvPr id="445" name="그룹 444">
            <a:extLst>
              <a:ext uri="{FF2B5EF4-FFF2-40B4-BE49-F238E27FC236}">
                <a16:creationId xmlns:a16="http://schemas.microsoft.com/office/drawing/2014/main" id="{362CE101-BA0A-44EB-B8E8-F561E9A0E149}"/>
              </a:ext>
            </a:extLst>
          </p:cNvPr>
          <p:cNvGrpSpPr/>
          <p:nvPr/>
        </p:nvGrpSpPr>
        <p:grpSpPr>
          <a:xfrm>
            <a:off x="9708744" y="3577107"/>
            <a:ext cx="764582" cy="686565"/>
            <a:chOff x="3379644" y="3512512"/>
            <a:chExt cx="764582" cy="686565"/>
          </a:xfrm>
        </p:grpSpPr>
        <p:sp>
          <p:nvSpPr>
            <p:cNvPr id="446" name="육각형 445">
              <a:extLst>
                <a:ext uri="{FF2B5EF4-FFF2-40B4-BE49-F238E27FC236}">
                  <a16:creationId xmlns:a16="http://schemas.microsoft.com/office/drawing/2014/main" id="{7E88C33F-AA95-4937-B961-38AFB28B2238}"/>
                </a:ext>
              </a:extLst>
            </p:cNvPr>
            <p:cNvSpPr/>
            <p:nvPr/>
          </p:nvSpPr>
          <p:spPr>
            <a:xfrm>
              <a:off x="3382140" y="3512512"/>
              <a:ext cx="762086" cy="686565"/>
            </a:xfrm>
            <a:prstGeom prst="hexagon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srgbClr val="FFB51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D1583F22-1103-4D7A-A166-4789454ACB3B}"/>
                </a:ext>
              </a:extLst>
            </p:cNvPr>
            <p:cNvSpPr txBox="1"/>
            <p:nvPr/>
          </p:nvSpPr>
          <p:spPr>
            <a:xfrm>
              <a:off x="3379644" y="3661860"/>
              <a:ext cx="76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Pod</a:t>
              </a:r>
              <a:endParaRPr lang="ko-KR" altLang="en-US" dirty="0"/>
            </a:p>
          </p:txBody>
        </p:sp>
      </p:grpSp>
      <p:sp>
        <p:nvSpPr>
          <p:cNvPr id="448" name="육각형 447">
            <a:extLst>
              <a:ext uri="{FF2B5EF4-FFF2-40B4-BE49-F238E27FC236}">
                <a16:creationId xmlns:a16="http://schemas.microsoft.com/office/drawing/2014/main" id="{25F64C85-0D98-48BB-8D42-231D26D30C7D}"/>
              </a:ext>
            </a:extLst>
          </p:cNvPr>
          <p:cNvSpPr/>
          <p:nvPr/>
        </p:nvSpPr>
        <p:spPr>
          <a:xfrm>
            <a:off x="9598695" y="3661049"/>
            <a:ext cx="762086" cy="686565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srgbClr val="FFB5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pic>
        <p:nvPicPr>
          <p:cNvPr id="449" name="그림 448">
            <a:extLst>
              <a:ext uri="{FF2B5EF4-FFF2-40B4-BE49-F238E27FC236}">
                <a16:creationId xmlns:a16="http://schemas.microsoft.com/office/drawing/2014/main" id="{EFE4CE22-ECC2-4D35-9CD2-CDAADFC59DB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424" y="3760592"/>
            <a:ext cx="520681" cy="485230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675670E-2390-40DC-A014-0BEB28568175}"/>
              </a:ext>
            </a:extLst>
          </p:cNvPr>
          <p:cNvCxnSpPr/>
          <p:nvPr/>
        </p:nvCxnSpPr>
        <p:spPr>
          <a:xfrm>
            <a:off x="3901440" y="5440862"/>
            <a:ext cx="0" cy="36576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직선 연결선 449">
            <a:extLst>
              <a:ext uri="{FF2B5EF4-FFF2-40B4-BE49-F238E27FC236}">
                <a16:creationId xmlns:a16="http://schemas.microsoft.com/office/drawing/2014/main" id="{418643F0-1348-4747-9CC9-344C8648477A}"/>
              </a:ext>
            </a:extLst>
          </p:cNvPr>
          <p:cNvCxnSpPr/>
          <p:nvPr/>
        </p:nvCxnSpPr>
        <p:spPr>
          <a:xfrm>
            <a:off x="5435600" y="5440862"/>
            <a:ext cx="0" cy="36576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직선 연결선 450">
            <a:extLst>
              <a:ext uri="{FF2B5EF4-FFF2-40B4-BE49-F238E27FC236}">
                <a16:creationId xmlns:a16="http://schemas.microsoft.com/office/drawing/2014/main" id="{3E50C5FB-9D83-472E-99DD-A47932C6CB20}"/>
              </a:ext>
            </a:extLst>
          </p:cNvPr>
          <p:cNvCxnSpPr/>
          <p:nvPr/>
        </p:nvCxnSpPr>
        <p:spPr>
          <a:xfrm>
            <a:off x="6971239" y="5441209"/>
            <a:ext cx="0" cy="36576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직선 연결선 452">
            <a:extLst>
              <a:ext uri="{FF2B5EF4-FFF2-40B4-BE49-F238E27FC236}">
                <a16:creationId xmlns:a16="http://schemas.microsoft.com/office/drawing/2014/main" id="{8B8C5BF0-B6E5-4088-8B6D-889423071830}"/>
              </a:ext>
            </a:extLst>
          </p:cNvPr>
          <p:cNvCxnSpPr/>
          <p:nvPr/>
        </p:nvCxnSpPr>
        <p:spPr>
          <a:xfrm>
            <a:off x="8461768" y="5461011"/>
            <a:ext cx="0" cy="36576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직선 연결선 453">
            <a:extLst>
              <a:ext uri="{FF2B5EF4-FFF2-40B4-BE49-F238E27FC236}">
                <a16:creationId xmlns:a16="http://schemas.microsoft.com/office/drawing/2014/main" id="{CAACC1D3-81DC-493A-BDFE-AFC1CD2EBDC1}"/>
              </a:ext>
            </a:extLst>
          </p:cNvPr>
          <p:cNvCxnSpPr>
            <a:cxnSpLocks/>
          </p:cNvCxnSpPr>
          <p:nvPr/>
        </p:nvCxnSpPr>
        <p:spPr>
          <a:xfrm>
            <a:off x="10059879" y="5430531"/>
            <a:ext cx="0" cy="36576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6" name="그림 455">
            <a:extLst>
              <a:ext uri="{FF2B5EF4-FFF2-40B4-BE49-F238E27FC236}">
                <a16:creationId xmlns:a16="http://schemas.microsoft.com/office/drawing/2014/main" id="{CECC89C7-3669-4F0B-B644-E9ECFFA6F86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928" y="100521"/>
            <a:ext cx="720589" cy="770400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EB3D385A-FDA3-428B-A1C8-11B0095379E1}"/>
              </a:ext>
            </a:extLst>
          </p:cNvPr>
          <p:cNvGrpSpPr/>
          <p:nvPr/>
        </p:nvGrpSpPr>
        <p:grpSpPr>
          <a:xfrm rot="5400000">
            <a:off x="5781041" y="341664"/>
            <a:ext cx="645221" cy="393962"/>
            <a:chOff x="7392092" y="1457318"/>
            <a:chExt cx="645221" cy="393962"/>
          </a:xfrm>
        </p:grpSpPr>
        <p:sp>
          <p:nvSpPr>
            <p:cNvPr id="457" name="화살표: 오른쪽 456">
              <a:extLst>
                <a:ext uri="{FF2B5EF4-FFF2-40B4-BE49-F238E27FC236}">
                  <a16:creationId xmlns:a16="http://schemas.microsoft.com/office/drawing/2014/main" id="{B407714E-AB11-42C3-9A44-1FBBE3E01D2C}"/>
                </a:ext>
              </a:extLst>
            </p:cNvPr>
            <p:cNvSpPr/>
            <p:nvPr/>
          </p:nvSpPr>
          <p:spPr>
            <a:xfrm>
              <a:off x="7412053" y="1457318"/>
              <a:ext cx="625260" cy="182869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8" name="화살표: 오른쪽 457">
              <a:extLst>
                <a:ext uri="{FF2B5EF4-FFF2-40B4-BE49-F238E27FC236}">
                  <a16:creationId xmlns:a16="http://schemas.microsoft.com/office/drawing/2014/main" id="{771152A2-2114-450F-A646-C31D4EB850EA}"/>
                </a:ext>
              </a:extLst>
            </p:cNvPr>
            <p:cNvSpPr/>
            <p:nvPr/>
          </p:nvSpPr>
          <p:spPr>
            <a:xfrm flipH="1">
              <a:off x="7392092" y="1668411"/>
              <a:ext cx="625260" cy="182869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459" name="그림 458">
            <a:extLst>
              <a:ext uri="{FF2B5EF4-FFF2-40B4-BE49-F238E27FC236}">
                <a16:creationId xmlns:a16="http://schemas.microsoft.com/office/drawing/2014/main" id="{148AD435-0E48-4F68-AD50-35C7B03ACBD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517" y="509259"/>
            <a:ext cx="643529" cy="321765"/>
          </a:xfrm>
          <a:prstGeom prst="rect">
            <a:avLst/>
          </a:prstGeom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134F7BD-290E-4A25-8318-C6DC9DC5AB55}"/>
              </a:ext>
            </a:extLst>
          </p:cNvPr>
          <p:cNvSpPr/>
          <p:nvPr/>
        </p:nvSpPr>
        <p:spPr>
          <a:xfrm>
            <a:off x="3178215" y="5379514"/>
            <a:ext cx="2149978" cy="381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PVC</a:t>
            </a:r>
            <a:endParaRPr lang="ko-KR" altLang="en-US" dirty="0">
              <a:solidFill>
                <a:schemeClr val="tx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688539E-37FB-4F83-9F42-3FD7FE3A45CE}"/>
              </a:ext>
            </a:extLst>
          </p:cNvPr>
          <p:cNvSpPr/>
          <p:nvPr/>
        </p:nvSpPr>
        <p:spPr>
          <a:xfrm>
            <a:off x="4706454" y="5361931"/>
            <a:ext cx="2149978" cy="381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PVC</a:t>
            </a:r>
            <a:endParaRPr lang="ko-KR" altLang="en-US" dirty="0">
              <a:solidFill>
                <a:schemeClr val="tx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C88D5D0-D0A4-4089-89EA-93DE056E054A}"/>
              </a:ext>
            </a:extLst>
          </p:cNvPr>
          <p:cNvSpPr/>
          <p:nvPr/>
        </p:nvSpPr>
        <p:spPr>
          <a:xfrm>
            <a:off x="6216569" y="5379514"/>
            <a:ext cx="2149978" cy="381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PVC</a:t>
            </a:r>
            <a:endParaRPr lang="ko-KR" altLang="en-US" dirty="0">
              <a:solidFill>
                <a:schemeClr val="tx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6B7EFEF-9F98-4EE5-9A33-B0ED20883953}"/>
              </a:ext>
            </a:extLst>
          </p:cNvPr>
          <p:cNvSpPr/>
          <p:nvPr/>
        </p:nvSpPr>
        <p:spPr>
          <a:xfrm>
            <a:off x="7721770" y="5373735"/>
            <a:ext cx="2149978" cy="381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PVC</a:t>
            </a:r>
            <a:endParaRPr lang="ko-KR" altLang="en-US" dirty="0">
              <a:solidFill>
                <a:schemeClr val="tx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1AD26E1-6CDB-4D3A-896C-8AC5C24580D4}"/>
              </a:ext>
            </a:extLst>
          </p:cNvPr>
          <p:cNvSpPr/>
          <p:nvPr/>
        </p:nvSpPr>
        <p:spPr>
          <a:xfrm>
            <a:off x="9315270" y="5368268"/>
            <a:ext cx="2149978" cy="381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YouandiModern HeadRegular" panose="02020603020101020101" pitchFamily="18" charset="-127"/>
                <a:ea typeface="YouandiModern HeadRegular" panose="02020603020101020101" pitchFamily="18" charset="-127"/>
              </a:rPr>
              <a:t>PVC</a:t>
            </a:r>
            <a:endParaRPr lang="ko-KR" altLang="en-US" dirty="0">
              <a:solidFill>
                <a:schemeClr val="tx1"/>
              </a:solidFill>
              <a:latin typeface="YouandiModern HeadRegular" panose="02020603020101020101" pitchFamily="18" charset="-127"/>
              <a:ea typeface="YouandiModern HeadRegula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555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9014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004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601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향후 계획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901DD-0FDC-403C-9B1B-90BCE4348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002B2-F829-4E81-AB3D-C52926A65BBC}"/>
              </a:ext>
            </a:extLst>
          </p:cNvPr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AFA3C5-E18A-4D49-AD97-7C8324D998D9}"/>
              </a:ext>
            </a:extLst>
          </p:cNvPr>
          <p:cNvSpPr txBox="1"/>
          <p:nvPr/>
        </p:nvSpPr>
        <p:spPr>
          <a:xfrm>
            <a:off x="8029782" y="741689"/>
            <a:ext cx="353334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spc="-150" dirty="0">
                <a:solidFill>
                  <a:schemeClr val="tx1">
                    <a:lumMod val="50000"/>
                    <a:alpha val="45000"/>
                  </a:schemeClr>
                </a:solidFill>
                <a:ea typeface="+mj-ea"/>
              </a:rPr>
              <a:t>P</a:t>
            </a:r>
            <a:endParaRPr lang="ko-KR" altLang="en-US" sz="41300" spc="-150" dirty="0">
              <a:solidFill>
                <a:schemeClr val="tx1">
                  <a:lumMod val="50000"/>
                  <a:alpha val="45000"/>
                </a:schemeClr>
              </a:solidFill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C49C3-3359-4C3A-9B89-2A236C16B5F4}"/>
              </a:ext>
            </a:extLst>
          </p:cNvPr>
          <p:cNvSpPr txBox="1"/>
          <p:nvPr/>
        </p:nvSpPr>
        <p:spPr>
          <a:xfrm>
            <a:off x="7227590" y="0"/>
            <a:ext cx="353334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spc="-150" dirty="0">
                <a:solidFill>
                  <a:srgbClr val="FFB517">
                    <a:alpha val="65000"/>
                  </a:srgbClr>
                </a:solidFill>
                <a:ea typeface="+mj-ea"/>
              </a:rPr>
              <a:t>P</a:t>
            </a:r>
            <a:endParaRPr lang="ko-KR" altLang="en-US" sz="41300" spc="-150" dirty="0">
              <a:solidFill>
                <a:srgbClr val="FFB517">
                  <a:alpha val="65000"/>
                </a:srgb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14659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89EC6C-4145-4527-B052-BF633A9807EA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4" name="직선 연결선 22"/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wrap="square" lIns="45719" rIns="45719"/>
          <a:lstStyle/>
          <a:p>
            <a:pPr lvl="0">
              <a:defRPr/>
            </a:pPr>
            <a:endParaRPr/>
          </a:p>
        </p:txBody>
      </p:sp>
      <p:sp>
        <p:nvSpPr>
          <p:cNvPr id="6" name="직사각형 23"/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extBox 24"/>
          <p:cNvSpPr txBox="1"/>
          <p:nvPr/>
        </p:nvSpPr>
        <p:spPr>
          <a:xfrm>
            <a:off x="535857" y="323244"/>
            <a:ext cx="167863" cy="57020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pPr lvl="0">
              <a:defRPr/>
            </a:pPr>
            <a:r>
              <a:rPr lang="en-US" altLang="ko-KR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4176" y="285864"/>
            <a:ext cx="1270889" cy="4170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FB517"/>
                </a:solidFill>
              </a:rPr>
              <a:t>향후계획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4176" y="645257"/>
            <a:ext cx="1509014" cy="295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/>
              <a:t>플랜잇 확장 기능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00429" y="1479462"/>
            <a:ext cx="4462118" cy="447928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06419" y="2367177"/>
            <a:ext cx="1714781" cy="258636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5862547" y="2831154"/>
            <a:ext cx="274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/>
              <a:t>모바일 서비스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62547" y="3585485"/>
            <a:ext cx="5019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PC</a:t>
            </a:r>
            <a:r>
              <a:rPr lang="ko-KR" altLang="en-US"/>
              <a:t>보다는 모바일에서 사용하기가 편리하다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62546" y="4226743"/>
            <a:ext cx="6329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언제 어디서든 편리하게 계획을 작성하고</a:t>
            </a:r>
            <a:r>
              <a:rPr lang="en-US" altLang="ko-KR"/>
              <a:t>, </a:t>
            </a:r>
            <a:r>
              <a:rPr lang="ko-KR" altLang="en-US"/>
              <a:t>공유 할 수 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07113" cy="11793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 b="1">
                <a:solidFill>
                  <a:schemeClr val="tx2"/>
                </a:solidFill>
              </a:rPr>
              <a:t>005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939131" cy="5730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150">
                <a:solidFill>
                  <a:schemeClr val="tx2"/>
                </a:solidFill>
                <a:latin typeface="+mn-ea"/>
              </a:rPr>
              <a:t>데모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789EC6C-4145-4527-B052-BF633A9807EA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599443" y="3090072"/>
            <a:ext cx="1854822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29782" y="741689"/>
            <a:ext cx="3663109" cy="63811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1300" spc="-150">
                <a:solidFill>
                  <a:schemeClr val="tx1">
                    <a:lumMod val="50000"/>
                    <a:alpha val="45000"/>
                  </a:schemeClr>
                </a:solidFill>
                <a:ea typeface="+mj-ea"/>
              </a:rPr>
              <a:t>P</a:t>
            </a:r>
            <a:endParaRPr lang="ko-KR" altLang="en-US" sz="41300" spc="-150">
              <a:solidFill>
                <a:schemeClr val="tx1">
                  <a:lumMod val="50000"/>
                  <a:alpha val="45000"/>
                </a:schemeClr>
              </a:solidFill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27590" y="0"/>
            <a:ext cx="3665200" cy="63798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1300" spc="-150">
                <a:solidFill>
                  <a:srgbClr val="FFB517">
                    <a:alpha val="65000"/>
                  </a:srgbClr>
                </a:solidFill>
                <a:ea typeface="+mj-ea"/>
              </a:rPr>
              <a:t>P</a:t>
            </a:r>
            <a:endParaRPr lang="ko-KR" altLang="en-US" sz="41300" spc="-150">
              <a:solidFill>
                <a:srgbClr val="FFB517">
                  <a:alpha val="65000"/>
                </a:srgbClr>
              </a:solidFill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63A46A-7C95-462F-BB16-A4D3D80FA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AC5DE0-3933-45E6-9AF1-7A7E926F2F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33DB94-BD96-4555-B1BB-6344672A49F5}"/>
              </a:ext>
            </a:extLst>
          </p:cNvPr>
          <p:cNvGrpSpPr/>
          <p:nvPr/>
        </p:nvGrpSpPr>
        <p:grpSpPr>
          <a:xfrm rot="17859140">
            <a:off x="8705950" y="1641367"/>
            <a:ext cx="384471" cy="384471"/>
            <a:chOff x="-1077508" y="3268230"/>
            <a:chExt cx="518610" cy="51861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59CB7A-D617-43F0-9A6E-12F98F5CFCC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CE1F067-F5E4-4AC1-B4AA-C780E872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D0567A-A044-4134-90BD-AF1FBBEB2B05}"/>
              </a:ext>
            </a:extLst>
          </p:cNvPr>
          <p:cNvGrpSpPr/>
          <p:nvPr/>
        </p:nvGrpSpPr>
        <p:grpSpPr>
          <a:xfrm rot="20783647">
            <a:off x="3302480" y="5860582"/>
            <a:ext cx="411275" cy="411275"/>
            <a:chOff x="-1077508" y="3268230"/>
            <a:chExt cx="518610" cy="51861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961E54-ABE7-40E5-A996-488425C9F8EF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B4A234-D158-4834-9A55-CA86E090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E60146-E8E4-445F-878D-B98188167406}"/>
              </a:ext>
            </a:extLst>
          </p:cNvPr>
          <p:cNvGrpSpPr/>
          <p:nvPr/>
        </p:nvGrpSpPr>
        <p:grpSpPr>
          <a:xfrm rot="20164626">
            <a:off x="870018" y="4123319"/>
            <a:ext cx="264586" cy="264586"/>
            <a:chOff x="-1077508" y="3268230"/>
            <a:chExt cx="518610" cy="51861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561199B-349D-4650-B323-35C46D66E79C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165C893-EB5A-4E86-82EF-AC80F56BF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D13413F-8DF3-4D95-816E-02A770D71780}"/>
              </a:ext>
            </a:extLst>
          </p:cNvPr>
          <p:cNvSpPr/>
          <p:nvPr/>
        </p:nvSpPr>
        <p:spPr>
          <a:xfrm>
            <a:off x="0" y="-22253"/>
            <a:ext cx="12192000" cy="6858000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72E335-B92D-4A5B-8178-0AA2463D1A3D}"/>
              </a:ext>
            </a:extLst>
          </p:cNvPr>
          <p:cNvGrpSpPr/>
          <p:nvPr/>
        </p:nvGrpSpPr>
        <p:grpSpPr>
          <a:xfrm rot="20164626">
            <a:off x="10174902" y="4879397"/>
            <a:ext cx="264586" cy="264586"/>
            <a:chOff x="-1077508" y="3268230"/>
            <a:chExt cx="518610" cy="51861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29DDA62-CAF9-463D-BAA4-13DBD38A2E56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3B6F35B-24D4-45F3-924E-C04E15BB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9A222B-2476-495C-81AD-3B4FAAE0DCEB}"/>
              </a:ext>
            </a:extLst>
          </p:cNvPr>
          <p:cNvGrpSpPr/>
          <p:nvPr/>
        </p:nvGrpSpPr>
        <p:grpSpPr>
          <a:xfrm rot="20164626">
            <a:off x="4786998" y="5375120"/>
            <a:ext cx="264586" cy="264586"/>
            <a:chOff x="-1077508" y="3268230"/>
            <a:chExt cx="518610" cy="51861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6B6B936-0CCE-41E1-9290-4991F5B1285E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A23B884-5C92-42B4-A0B0-1640D7E7C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0C81A3A-98F4-4A5E-B5C9-B23B1F89FF51}"/>
              </a:ext>
            </a:extLst>
          </p:cNvPr>
          <p:cNvGrpSpPr/>
          <p:nvPr/>
        </p:nvGrpSpPr>
        <p:grpSpPr>
          <a:xfrm rot="20164626">
            <a:off x="7612777" y="5511112"/>
            <a:ext cx="264586" cy="264586"/>
            <a:chOff x="-1077508" y="3268230"/>
            <a:chExt cx="518610" cy="51861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1970933-A3A1-4F75-99D7-E2A26AA1EBFF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B16BDF2-BE07-4BDE-9D9D-8F109223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7FDE0D9-9104-4EE2-9568-049FE4427558}"/>
              </a:ext>
            </a:extLst>
          </p:cNvPr>
          <p:cNvGrpSpPr/>
          <p:nvPr/>
        </p:nvGrpSpPr>
        <p:grpSpPr>
          <a:xfrm rot="20859783">
            <a:off x="10352075" y="1572125"/>
            <a:ext cx="256606" cy="256606"/>
            <a:chOff x="-1077508" y="3268230"/>
            <a:chExt cx="518610" cy="51861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C7555D-0FDD-4473-AA4A-EBCE4355B190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863C022-FED8-4AC8-80BC-F02C04858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F80D6AE-3E2B-4B01-8614-32F6A1971204}"/>
              </a:ext>
            </a:extLst>
          </p:cNvPr>
          <p:cNvGrpSpPr/>
          <p:nvPr/>
        </p:nvGrpSpPr>
        <p:grpSpPr>
          <a:xfrm rot="20654002">
            <a:off x="11010288" y="3164890"/>
            <a:ext cx="256606" cy="256606"/>
            <a:chOff x="-1077508" y="3268230"/>
            <a:chExt cx="518610" cy="51861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3780B35-234B-4880-AFE1-CFB9575A5EC1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EAE77B4-A7B3-45D3-990A-0CD1EB866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1E9A7C7-462C-4E30-A77F-6D1D1C736AA7}"/>
              </a:ext>
            </a:extLst>
          </p:cNvPr>
          <p:cNvGrpSpPr/>
          <p:nvPr/>
        </p:nvGrpSpPr>
        <p:grpSpPr>
          <a:xfrm rot="2263502">
            <a:off x="10503623" y="6174762"/>
            <a:ext cx="115411" cy="115411"/>
            <a:chOff x="-1077508" y="3268230"/>
            <a:chExt cx="518610" cy="51861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A11EB71-407C-4005-8320-F47AC542604A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38878F2-F245-4FFF-BEAF-7D3F38BDD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DCE7FDD-9F44-41D7-9A2C-2063A423BE1D}"/>
              </a:ext>
            </a:extLst>
          </p:cNvPr>
          <p:cNvGrpSpPr/>
          <p:nvPr/>
        </p:nvGrpSpPr>
        <p:grpSpPr>
          <a:xfrm rot="2263502">
            <a:off x="8014423" y="5646206"/>
            <a:ext cx="115411" cy="115411"/>
            <a:chOff x="-1077508" y="3268230"/>
            <a:chExt cx="518610" cy="51861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5F4D9F3-A06F-4158-9C46-B0EF12DE10F1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F21F96E-7836-448E-9473-5501ECD9C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0F388A5-91F1-4D61-9C7B-7AA3259A8581}"/>
              </a:ext>
            </a:extLst>
          </p:cNvPr>
          <p:cNvGrpSpPr/>
          <p:nvPr/>
        </p:nvGrpSpPr>
        <p:grpSpPr>
          <a:xfrm rot="2263502">
            <a:off x="8921430" y="3767318"/>
            <a:ext cx="115411" cy="115411"/>
            <a:chOff x="-1077508" y="3268230"/>
            <a:chExt cx="518610" cy="51861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0C227C2-1DB5-4B09-AD2E-5BF4EB4817E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D9A0A40-F481-4C04-A258-1ED21D13C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A0379EA-A4B9-4ECE-801E-8BD666164696}"/>
              </a:ext>
            </a:extLst>
          </p:cNvPr>
          <p:cNvGrpSpPr/>
          <p:nvPr/>
        </p:nvGrpSpPr>
        <p:grpSpPr>
          <a:xfrm rot="2263502">
            <a:off x="3804855" y="1238677"/>
            <a:ext cx="115411" cy="115411"/>
            <a:chOff x="-1077508" y="3268230"/>
            <a:chExt cx="518610" cy="51861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205B021-31DE-4916-907D-AC2F6764A56E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AF58B52-90E5-4D64-9827-47D1A1E96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5119FDC-C307-42BA-B368-EDD31747C25D}"/>
              </a:ext>
            </a:extLst>
          </p:cNvPr>
          <p:cNvGrpSpPr/>
          <p:nvPr/>
        </p:nvGrpSpPr>
        <p:grpSpPr>
          <a:xfrm rot="2263502">
            <a:off x="2331654" y="806877"/>
            <a:ext cx="115411" cy="115411"/>
            <a:chOff x="-1077508" y="3268230"/>
            <a:chExt cx="518610" cy="51861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9BAFBAA-6804-40F6-A342-D4FD6DB4F63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45159518-4C81-414B-AC74-E77A5DAB7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3ACF7AD-34F2-49F1-8168-32EF21C4374C}"/>
              </a:ext>
            </a:extLst>
          </p:cNvPr>
          <p:cNvGrpSpPr/>
          <p:nvPr/>
        </p:nvGrpSpPr>
        <p:grpSpPr>
          <a:xfrm rot="12896085">
            <a:off x="1620453" y="2525768"/>
            <a:ext cx="115411" cy="115411"/>
            <a:chOff x="-1077508" y="3268230"/>
            <a:chExt cx="518610" cy="51861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D262A66-D1F9-42C9-BF56-EEC9C7E49958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0D8F0894-0B93-4ED8-8CCB-3378FC444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2A78E90-0AA9-4CA7-9A5D-FFEA5E435501}"/>
              </a:ext>
            </a:extLst>
          </p:cNvPr>
          <p:cNvGrpSpPr/>
          <p:nvPr/>
        </p:nvGrpSpPr>
        <p:grpSpPr>
          <a:xfrm>
            <a:off x="1136879" y="5881387"/>
            <a:ext cx="115411" cy="115411"/>
            <a:chOff x="-1077508" y="3268230"/>
            <a:chExt cx="518610" cy="518610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6ADC8CF-328E-49BD-BBE8-302BAB8C3B8E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AE4DAECC-466F-409B-A64C-1C996C5D7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BAA5D4B-FA31-4043-8E52-56E7BF879356}"/>
              </a:ext>
            </a:extLst>
          </p:cNvPr>
          <p:cNvGrpSpPr/>
          <p:nvPr/>
        </p:nvGrpSpPr>
        <p:grpSpPr>
          <a:xfrm rot="19465804">
            <a:off x="4853398" y="6481205"/>
            <a:ext cx="115411" cy="115411"/>
            <a:chOff x="-1077508" y="3268230"/>
            <a:chExt cx="518610" cy="51861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553BDF9-224B-4AE6-A035-550A702D3DB7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2C436D5D-05DE-466A-976C-9A3BA5F11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5B2E8F8-1A4A-4947-94DA-9A8D133144E7}"/>
              </a:ext>
            </a:extLst>
          </p:cNvPr>
          <p:cNvGrpSpPr/>
          <p:nvPr/>
        </p:nvGrpSpPr>
        <p:grpSpPr>
          <a:xfrm rot="2263502">
            <a:off x="7647397" y="791959"/>
            <a:ext cx="115411" cy="115411"/>
            <a:chOff x="-1077508" y="3268230"/>
            <a:chExt cx="518610" cy="518610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DFA4F38-CAAD-46DC-8A23-9AE839FC5E3A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B9E172B6-0F22-421C-8A66-9FBE2B8A5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67B4CB0-467D-4508-81CF-3F6BFCF9602C}"/>
              </a:ext>
            </a:extLst>
          </p:cNvPr>
          <p:cNvGrpSpPr/>
          <p:nvPr/>
        </p:nvGrpSpPr>
        <p:grpSpPr>
          <a:xfrm rot="18678807">
            <a:off x="925734" y="1060023"/>
            <a:ext cx="476542" cy="476542"/>
            <a:chOff x="-1077508" y="3268230"/>
            <a:chExt cx="518610" cy="51861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6D159D8-9111-44ED-BFF3-35807BB1345C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BB1E0CA7-7FE0-46FF-8EB4-AF8D10265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1DA89B0-70E0-4CB4-9D5E-C950126A9E91}"/>
              </a:ext>
            </a:extLst>
          </p:cNvPr>
          <p:cNvGrpSpPr/>
          <p:nvPr/>
        </p:nvGrpSpPr>
        <p:grpSpPr>
          <a:xfrm rot="11924438">
            <a:off x="2136124" y="4629954"/>
            <a:ext cx="336588" cy="336588"/>
            <a:chOff x="-1077508" y="3268230"/>
            <a:chExt cx="518610" cy="518610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2B837FD-9B98-4BA0-88BE-515CFDC3B56D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9E202BB-91D3-48DA-90DE-9D0FD8FAB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E44F1611-18B9-46EE-93AD-626927B00D2A}"/>
              </a:ext>
            </a:extLst>
          </p:cNvPr>
          <p:cNvGrpSpPr/>
          <p:nvPr/>
        </p:nvGrpSpPr>
        <p:grpSpPr>
          <a:xfrm rot="20225713">
            <a:off x="9417155" y="6209887"/>
            <a:ext cx="417150" cy="417150"/>
            <a:chOff x="-1077508" y="3268230"/>
            <a:chExt cx="518610" cy="51861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BB63EFC-B9D7-48AD-8169-90ECA7C59D2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65C5CB4F-0F56-49AF-9E71-AB7DEA0A2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2CA2413-17DF-40BF-AF31-A0E021C859C3}"/>
              </a:ext>
            </a:extLst>
          </p:cNvPr>
          <p:cNvGrpSpPr/>
          <p:nvPr/>
        </p:nvGrpSpPr>
        <p:grpSpPr>
          <a:xfrm rot="3710204">
            <a:off x="10983053" y="566721"/>
            <a:ext cx="256606" cy="256606"/>
            <a:chOff x="-1077508" y="3268230"/>
            <a:chExt cx="518610" cy="518610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9C19049-DF0E-459B-8AF3-B2BB6E5EFF66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F1B22DE-8515-4C8E-B448-CEAFC7A6D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14E9B713-A767-400F-ADB0-17ED778D583A}"/>
              </a:ext>
            </a:extLst>
          </p:cNvPr>
          <p:cNvGrpSpPr/>
          <p:nvPr/>
        </p:nvGrpSpPr>
        <p:grpSpPr>
          <a:xfrm rot="1967190">
            <a:off x="9840394" y="3158923"/>
            <a:ext cx="126468" cy="126468"/>
            <a:chOff x="-1077508" y="3268230"/>
            <a:chExt cx="518610" cy="518610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D6C4611-BED9-4F9D-B7BD-D5E6B9335B99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FE31BA36-5272-4C5B-996A-B996D2E39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15AB34C-37D0-4D90-9A72-34837A9471BF}"/>
              </a:ext>
            </a:extLst>
          </p:cNvPr>
          <p:cNvGrpSpPr/>
          <p:nvPr/>
        </p:nvGrpSpPr>
        <p:grpSpPr>
          <a:xfrm>
            <a:off x="1501938" y="5142669"/>
            <a:ext cx="115411" cy="115411"/>
            <a:chOff x="-1077508" y="3268230"/>
            <a:chExt cx="518610" cy="518610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FBC2597-7D00-4E39-A6BD-44D79EE0023D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7546F76D-2218-49E4-9CEC-9CCDD90BC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4C1FD34-E9E3-4161-A027-D41F0FC46333}"/>
              </a:ext>
            </a:extLst>
          </p:cNvPr>
          <p:cNvGrpSpPr/>
          <p:nvPr/>
        </p:nvGrpSpPr>
        <p:grpSpPr>
          <a:xfrm rot="19890993">
            <a:off x="6211506" y="5954500"/>
            <a:ext cx="115411" cy="115411"/>
            <a:chOff x="-1077508" y="3268230"/>
            <a:chExt cx="518610" cy="518610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BAE7531-A13B-4271-AA14-561A5F3AED6E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00B11CED-3A04-4801-920E-1BBD29E70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5C2BB2A-36D2-472E-8597-9BC148FC40A6}"/>
              </a:ext>
            </a:extLst>
          </p:cNvPr>
          <p:cNvGrpSpPr/>
          <p:nvPr/>
        </p:nvGrpSpPr>
        <p:grpSpPr>
          <a:xfrm rot="4964667">
            <a:off x="5099084" y="-255853"/>
            <a:ext cx="467200" cy="467200"/>
            <a:chOff x="-1077508" y="3268230"/>
            <a:chExt cx="518610" cy="518610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9AFC5CF-5ABA-42E8-BEF0-7D8E6438CCCC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393380EF-346E-4F5D-B50C-12750CB96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03058EA-FF23-4E7B-9181-1F277709478B}"/>
              </a:ext>
            </a:extLst>
          </p:cNvPr>
          <p:cNvGrpSpPr/>
          <p:nvPr/>
        </p:nvGrpSpPr>
        <p:grpSpPr>
          <a:xfrm rot="533908">
            <a:off x="2642087" y="2419863"/>
            <a:ext cx="420327" cy="420327"/>
            <a:chOff x="-1077508" y="3268230"/>
            <a:chExt cx="518610" cy="51861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FC25CD5-022C-4C8A-B9D7-0CCE13C8C386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4B997DA-A340-442E-83E6-5E10C33FC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73B935-746E-489F-BD36-FF25F7BCF2B9}"/>
              </a:ext>
            </a:extLst>
          </p:cNvPr>
          <p:cNvGrpSpPr/>
          <p:nvPr/>
        </p:nvGrpSpPr>
        <p:grpSpPr>
          <a:xfrm rot="4964667">
            <a:off x="6560865" y="1330964"/>
            <a:ext cx="475306" cy="475306"/>
            <a:chOff x="-1077508" y="3268230"/>
            <a:chExt cx="518610" cy="51861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049405F-5D13-45B8-BC8B-98DF9C0158E7}"/>
                </a:ext>
              </a:extLst>
            </p:cNvPr>
            <p:cNvSpPr/>
            <p:nvPr/>
          </p:nvSpPr>
          <p:spPr>
            <a:xfrm>
              <a:off x="-1031187" y="3285746"/>
              <a:ext cx="432000" cy="4835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CDDDE92-ABB9-4FC1-9E15-B1462D305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7508" y="3268230"/>
              <a:ext cx="518610" cy="51861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C010EB9-7C49-4576-8EC6-2ECBFD3EC93D}"/>
              </a:ext>
            </a:extLst>
          </p:cNvPr>
          <p:cNvSpPr txBox="1"/>
          <p:nvPr/>
        </p:nvSpPr>
        <p:spPr>
          <a:xfrm>
            <a:off x="2836603" y="2403813"/>
            <a:ext cx="6865216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rgbClr val="FFC000"/>
                </a:solidFill>
              </a:rPr>
              <a:t>Q</a:t>
            </a:r>
            <a:r>
              <a:rPr lang="en-US" altLang="ko-KR" sz="8800" b="1" dirty="0">
                <a:solidFill>
                  <a:srgbClr val="FFC000"/>
                </a:solidFill>
              </a:rPr>
              <a:t> </a:t>
            </a:r>
            <a:r>
              <a:rPr lang="en-US" altLang="ko-KR" sz="9600" b="1" dirty="0">
                <a:solidFill>
                  <a:srgbClr val="FFC000"/>
                </a:solidFill>
              </a:rPr>
              <a:t>n</a:t>
            </a:r>
            <a:r>
              <a:rPr lang="en-US" altLang="ko-KR" sz="8800" b="1" dirty="0">
                <a:solidFill>
                  <a:srgbClr val="FFC000"/>
                </a:solidFill>
              </a:rPr>
              <a:t> </a:t>
            </a:r>
            <a:r>
              <a:rPr lang="en-US" altLang="ko-KR" sz="13800" b="1" dirty="0">
                <a:solidFill>
                  <a:srgbClr val="FFC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94997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227590" y="0"/>
            <a:ext cx="4335532" cy="7189608"/>
            <a:chOff x="6589636" y="414670"/>
            <a:chExt cx="4335532" cy="7189608"/>
          </a:xfrm>
        </p:grpSpPr>
        <p:sp>
          <p:nvSpPr>
            <p:cNvPr id="4" name="TextBox 3"/>
            <p:cNvSpPr txBox="1"/>
            <p:nvPr/>
          </p:nvSpPr>
          <p:spPr>
            <a:xfrm>
              <a:off x="7391828" y="1156359"/>
              <a:ext cx="3533340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tx1">
                      <a:lumMod val="50000"/>
                      <a:alpha val="45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tx1">
                    <a:lumMod val="50000"/>
                    <a:alpha val="45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89636" y="414670"/>
              <a:ext cx="3533340" cy="64479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rgbClr val="FFB517">
                      <a:alpha val="65000"/>
                    </a:srgb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rgbClr val="FFB517">
                    <a:alpha val="65000"/>
                  </a:srgb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390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개요 및 목표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A8E511-FB72-49E4-A4BB-2A9DDEA1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5269A-9423-4262-969E-04EEF97B45CB}"/>
              </a:ext>
            </a:extLst>
          </p:cNvPr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65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4C946A84-8171-4BE6-8706-EE7C753D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222" y="3418755"/>
            <a:ext cx="2520000" cy="1663579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DA6817-82F4-440A-8A9E-73A4A336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0AE41-B916-4EDD-A70A-A71AED7C42C6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ACA63"/>
                </a:solidFill>
              </a:rPr>
              <a:t>개요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881265E-BF6B-46C6-BA79-B6892D56C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84" y="1463231"/>
            <a:ext cx="4691351" cy="263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9118CF7-6DFB-42D6-BC79-1BF5B1A2905C}"/>
              </a:ext>
            </a:extLst>
          </p:cNvPr>
          <p:cNvGrpSpPr/>
          <p:nvPr/>
        </p:nvGrpSpPr>
        <p:grpSpPr>
          <a:xfrm>
            <a:off x="6320752" y="3767178"/>
            <a:ext cx="5354691" cy="1514400"/>
            <a:chOff x="-3713646" y="2315521"/>
            <a:chExt cx="5354691" cy="1514400"/>
          </a:xfrm>
        </p:grpSpPr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DE052414-1E3F-46D7-894F-0BE30D3F93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1" t="55266" r="52036" b="7473"/>
            <a:stretch/>
          </p:blipFill>
          <p:spPr bwMode="auto">
            <a:xfrm>
              <a:off x="-979145" y="2324328"/>
              <a:ext cx="2620190" cy="150559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28014F6D-BD10-47E8-92E9-B86617F115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71" t="14503" r="29997" b="47798"/>
            <a:stretch/>
          </p:blipFill>
          <p:spPr bwMode="auto">
            <a:xfrm>
              <a:off x="-3713646" y="2315521"/>
              <a:ext cx="2637414" cy="150559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DE804EF-09E6-450F-9825-D40B302A24EF}"/>
              </a:ext>
            </a:extLst>
          </p:cNvPr>
          <p:cNvSpPr txBox="1"/>
          <p:nvPr/>
        </p:nvSpPr>
        <p:spPr>
          <a:xfrm>
            <a:off x="6320752" y="3670180"/>
            <a:ext cx="5419433" cy="1604723"/>
          </a:xfrm>
          <a:prstGeom prst="rect">
            <a:avLst/>
          </a:prstGeom>
          <a:noFill/>
          <a:ln>
            <a:solidFill>
              <a:srgbClr val="B8BCBB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600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1E5A4A1F-0D38-43FC-8A9F-5FE787694DAB}"/>
              </a:ext>
            </a:extLst>
          </p:cNvPr>
          <p:cNvSpPr/>
          <p:nvPr/>
        </p:nvSpPr>
        <p:spPr>
          <a:xfrm>
            <a:off x="364428" y="1335218"/>
            <a:ext cx="5489871" cy="490353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Rounded Rectangle 12">
            <a:extLst>
              <a:ext uri="{FF2B5EF4-FFF2-40B4-BE49-F238E27FC236}">
                <a16:creationId xmlns:a16="http://schemas.microsoft.com/office/drawing/2014/main" id="{5A7238A8-E223-41F2-8079-9BAE984267BD}"/>
              </a:ext>
            </a:extLst>
          </p:cNvPr>
          <p:cNvSpPr/>
          <p:nvPr/>
        </p:nvSpPr>
        <p:spPr>
          <a:xfrm>
            <a:off x="776855" y="1094637"/>
            <a:ext cx="2859480" cy="413772"/>
          </a:xfrm>
          <a:prstGeom prst="roundRect">
            <a:avLst>
              <a:gd name="adj" fmla="val 10703"/>
            </a:avLst>
          </a:prstGeom>
          <a:solidFill>
            <a:srgbClr val="F9C04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코로나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언택트</a:t>
            </a:r>
            <a:r>
              <a:rPr lang="ko-KR" altLang="en-US" sz="1600" b="1" dirty="0"/>
              <a:t> 시대 가속화</a:t>
            </a:r>
            <a:endParaRPr lang="en-US" sz="1600" b="1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A211AAA-2F02-4C57-ADEA-7B0F680AA75D}"/>
              </a:ext>
            </a:extLst>
          </p:cNvPr>
          <p:cNvSpPr/>
          <p:nvPr/>
        </p:nvSpPr>
        <p:spPr>
          <a:xfrm>
            <a:off x="6277557" y="1335218"/>
            <a:ext cx="5489871" cy="490352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8E86FF-0DC9-4320-B287-33C94CF4B7A8}"/>
              </a:ext>
            </a:extLst>
          </p:cNvPr>
          <p:cNvSpPr txBox="1"/>
          <p:nvPr/>
        </p:nvSpPr>
        <p:spPr>
          <a:xfrm>
            <a:off x="7029973" y="5470514"/>
            <a:ext cx="408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비대면으로 소통하는 </a:t>
            </a:r>
            <a:r>
              <a:rPr lang="en-US" altLang="ko-KR" b="1" dirty="0"/>
              <a:t>SNS</a:t>
            </a:r>
            <a:r>
              <a:rPr lang="ko-KR" altLang="en-US" b="1" dirty="0"/>
              <a:t>와 </a:t>
            </a:r>
            <a:endParaRPr lang="en-US" altLang="ko-KR" b="1" dirty="0"/>
          </a:p>
          <a:p>
            <a:pPr algn="ctr"/>
            <a:r>
              <a:rPr lang="ko-KR" altLang="en-US" b="1" dirty="0"/>
              <a:t>일정관리 협업 툴 사용 증가</a:t>
            </a:r>
            <a:endParaRPr lang="en-US" altLang="ko-KR" b="1" dirty="0"/>
          </a:p>
        </p:txBody>
      </p:sp>
      <p:sp>
        <p:nvSpPr>
          <p:cNvPr id="50" name="Striped Right Arrow 31">
            <a:extLst>
              <a:ext uri="{FF2B5EF4-FFF2-40B4-BE49-F238E27FC236}">
                <a16:creationId xmlns:a16="http://schemas.microsoft.com/office/drawing/2014/main" id="{2BB69D58-86D8-4ACC-AAE2-B8019E016915}"/>
              </a:ext>
            </a:extLst>
          </p:cNvPr>
          <p:cNvSpPr/>
          <p:nvPr/>
        </p:nvSpPr>
        <p:spPr>
          <a:xfrm>
            <a:off x="5491478" y="2997308"/>
            <a:ext cx="1084116" cy="1213551"/>
          </a:xfrm>
          <a:prstGeom prst="stripedRightArrow">
            <a:avLst>
              <a:gd name="adj1" fmla="val 46768"/>
              <a:gd name="adj2" fmla="val 44480"/>
            </a:avLst>
          </a:prstGeom>
          <a:solidFill>
            <a:srgbClr val="F9C04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1CAA4EF-6CCF-43E3-B5FA-31281D6E3AA4}"/>
              </a:ext>
            </a:extLst>
          </p:cNvPr>
          <p:cNvSpPr txBox="1"/>
          <p:nvPr/>
        </p:nvSpPr>
        <p:spPr>
          <a:xfrm>
            <a:off x="917411" y="5470515"/>
            <a:ext cx="438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온라인 결혼식</a:t>
            </a:r>
            <a:r>
              <a:rPr lang="en-US" altLang="ko-KR" b="1" dirty="0"/>
              <a:t>, </a:t>
            </a:r>
            <a:r>
              <a:rPr lang="ko-KR" altLang="en-US" b="1" dirty="0"/>
              <a:t>예배</a:t>
            </a:r>
            <a:r>
              <a:rPr lang="en-US" altLang="ko-KR" b="1" dirty="0"/>
              <a:t>, </a:t>
            </a:r>
            <a:r>
              <a:rPr lang="ko-KR" altLang="en-US" b="1" dirty="0"/>
              <a:t>공연</a:t>
            </a:r>
            <a:r>
              <a:rPr lang="en-US" altLang="ko-KR" b="1" dirty="0"/>
              <a:t>, </a:t>
            </a:r>
            <a:r>
              <a:rPr lang="ko-KR" altLang="en-US" b="1" dirty="0"/>
              <a:t>재택근무 등 코로나로 인해 </a:t>
            </a:r>
            <a:r>
              <a:rPr lang="ko-KR" altLang="en-US" b="1" dirty="0" err="1"/>
              <a:t>언택트</a:t>
            </a:r>
            <a:r>
              <a:rPr lang="ko-KR" altLang="en-US" b="1" dirty="0"/>
              <a:t> 시대 가속화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5E5ED3-9977-45EA-93FF-006480108B09}"/>
              </a:ext>
            </a:extLst>
          </p:cNvPr>
          <p:cNvSpPr/>
          <p:nvPr/>
        </p:nvSpPr>
        <p:spPr>
          <a:xfrm>
            <a:off x="6715009" y="1463231"/>
            <a:ext cx="4691351" cy="766828"/>
          </a:xfrm>
          <a:prstGeom prst="rect">
            <a:avLst/>
          </a:prstGeom>
          <a:solidFill>
            <a:schemeClr val="bg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37AFEE-F336-44EF-A886-189406BCF79C}"/>
              </a:ext>
            </a:extLst>
          </p:cNvPr>
          <p:cNvGrpSpPr/>
          <p:nvPr/>
        </p:nvGrpSpPr>
        <p:grpSpPr>
          <a:xfrm>
            <a:off x="543663" y="1548541"/>
            <a:ext cx="2520000" cy="1800400"/>
            <a:chOff x="543663" y="1548541"/>
            <a:chExt cx="2558335" cy="176987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256AE61-7E0E-4BD0-A9E1-54A2DA8F8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663" y="1548541"/>
              <a:ext cx="2558335" cy="1701515"/>
            </a:xfrm>
            <a:prstGeom prst="rect">
              <a:avLst/>
            </a:prstGeom>
          </p:spPr>
        </p:pic>
        <p:sp>
          <p:nvSpPr>
            <p:cNvPr id="84" name="Rounded Rectangle 12">
              <a:extLst>
                <a:ext uri="{FF2B5EF4-FFF2-40B4-BE49-F238E27FC236}">
                  <a16:creationId xmlns:a16="http://schemas.microsoft.com/office/drawing/2014/main" id="{56C7EF1C-76C9-4A4D-A4CA-F2F772776BE6}"/>
                </a:ext>
              </a:extLst>
            </p:cNvPr>
            <p:cNvSpPr/>
            <p:nvPr/>
          </p:nvSpPr>
          <p:spPr>
            <a:xfrm>
              <a:off x="909811" y="3001007"/>
              <a:ext cx="1826041" cy="317411"/>
            </a:xfrm>
            <a:prstGeom prst="roundRect">
              <a:avLst>
                <a:gd name="adj" fmla="val 1070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온라인 콘서트</a:t>
              </a:r>
              <a:endParaRPr lang="en-US" sz="16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4EC2B72-860E-49A5-8D40-DAECD21DF891}"/>
              </a:ext>
            </a:extLst>
          </p:cNvPr>
          <p:cNvGrpSpPr/>
          <p:nvPr/>
        </p:nvGrpSpPr>
        <p:grpSpPr>
          <a:xfrm>
            <a:off x="3191854" y="1548541"/>
            <a:ext cx="2520000" cy="1800400"/>
            <a:chOff x="3262768" y="1424617"/>
            <a:chExt cx="2563911" cy="178229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F7D31FE-CF6C-4AE0-9DA0-E2420A0DE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62768" y="1424617"/>
              <a:ext cx="2563911" cy="1709274"/>
            </a:xfrm>
            <a:prstGeom prst="rect">
              <a:avLst/>
            </a:prstGeom>
          </p:spPr>
        </p:pic>
        <p:sp>
          <p:nvSpPr>
            <p:cNvPr id="85" name="Rounded Rectangle 12">
              <a:extLst>
                <a:ext uri="{FF2B5EF4-FFF2-40B4-BE49-F238E27FC236}">
                  <a16:creationId xmlns:a16="http://schemas.microsoft.com/office/drawing/2014/main" id="{57219F6C-5CBE-41EA-9348-49457976DBF2}"/>
                </a:ext>
              </a:extLst>
            </p:cNvPr>
            <p:cNvSpPr/>
            <p:nvPr/>
          </p:nvSpPr>
          <p:spPr>
            <a:xfrm>
              <a:off x="3631704" y="2889497"/>
              <a:ext cx="1826041" cy="317411"/>
            </a:xfrm>
            <a:prstGeom prst="roundRect">
              <a:avLst>
                <a:gd name="adj" fmla="val 1070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/>
                <a:t>비대면</a:t>
              </a:r>
              <a:r>
                <a:rPr lang="ko-KR" altLang="en-US" sz="1600" dirty="0"/>
                <a:t> 예배</a:t>
              </a:r>
              <a:endParaRPr lang="en-US" sz="1600" dirty="0"/>
            </a:p>
          </p:txBody>
        </p:sp>
      </p:grpSp>
      <p:pic>
        <p:nvPicPr>
          <p:cNvPr id="2050" name="Picture 2" descr="확대이미지">
            <a:extLst>
              <a:ext uri="{FF2B5EF4-FFF2-40B4-BE49-F238E27FC236}">
                <a16:creationId xmlns:a16="http://schemas.microsoft.com/office/drawing/2014/main" id="{A9EAD959-BEF6-4228-A0A1-BFBD73C06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3" y="3415051"/>
            <a:ext cx="2520000" cy="165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CE6BB62F-878E-48D1-ABFA-83DADEA78075}"/>
              </a:ext>
            </a:extLst>
          </p:cNvPr>
          <p:cNvSpPr/>
          <p:nvPr/>
        </p:nvSpPr>
        <p:spPr>
          <a:xfrm>
            <a:off x="910204" y="4938387"/>
            <a:ext cx="1786919" cy="317411"/>
          </a:xfrm>
          <a:prstGeom prst="roundRect">
            <a:avLst>
              <a:gd name="adj" fmla="val 107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온라인 결혼식</a:t>
            </a:r>
            <a:endParaRPr lang="en-US" sz="1600" dirty="0"/>
          </a:p>
        </p:txBody>
      </p:sp>
      <p:sp>
        <p:nvSpPr>
          <p:cNvPr id="87" name="Rounded Rectangle 12">
            <a:extLst>
              <a:ext uri="{FF2B5EF4-FFF2-40B4-BE49-F238E27FC236}">
                <a16:creationId xmlns:a16="http://schemas.microsoft.com/office/drawing/2014/main" id="{119EA465-2B09-4376-A584-560695D70035}"/>
              </a:ext>
            </a:extLst>
          </p:cNvPr>
          <p:cNvSpPr/>
          <p:nvPr/>
        </p:nvSpPr>
        <p:spPr>
          <a:xfrm>
            <a:off x="3545202" y="4936729"/>
            <a:ext cx="1826041" cy="317411"/>
          </a:xfrm>
          <a:prstGeom prst="roundRect">
            <a:avLst>
              <a:gd name="adj" fmla="val 107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재택근무</a:t>
            </a:r>
            <a:endParaRPr 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0A8E95-7CA4-4B68-9055-E04E9122F4ED}"/>
              </a:ext>
            </a:extLst>
          </p:cNvPr>
          <p:cNvSpPr/>
          <p:nvPr/>
        </p:nvSpPr>
        <p:spPr>
          <a:xfrm>
            <a:off x="6715009" y="2668908"/>
            <a:ext cx="4691351" cy="1065122"/>
          </a:xfrm>
          <a:prstGeom prst="rect">
            <a:avLst/>
          </a:prstGeom>
          <a:solidFill>
            <a:schemeClr val="bg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Rounded Rectangle 12">
            <a:extLst>
              <a:ext uri="{FF2B5EF4-FFF2-40B4-BE49-F238E27FC236}">
                <a16:creationId xmlns:a16="http://schemas.microsoft.com/office/drawing/2014/main" id="{7A594657-32A2-4CBF-BCEB-D2DD34E1895B}"/>
              </a:ext>
            </a:extLst>
          </p:cNvPr>
          <p:cNvSpPr/>
          <p:nvPr/>
        </p:nvSpPr>
        <p:spPr>
          <a:xfrm>
            <a:off x="6707284" y="1105475"/>
            <a:ext cx="3405250" cy="413772"/>
          </a:xfrm>
          <a:prstGeom prst="roundRect">
            <a:avLst>
              <a:gd name="adj" fmla="val 10703"/>
            </a:avLst>
          </a:prstGeom>
          <a:solidFill>
            <a:srgbClr val="F9C04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일정관리 </a:t>
            </a:r>
            <a:r>
              <a:rPr lang="ko-KR" altLang="en-US" sz="1600" b="1" dirty="0" err="1"/>
              <a:t>협업툴</a:t>
            </a:r>
            <a:r>
              <a:rPr lang="en-US" altLang="ko-KR" sz="1600" b="1" dirty="0"/>
              <a:t>, SNS</a:t>
            </a:r>
            <a:r>
              <a:rPr lang="ko-KR" altLang="en-US" sz="1600" b="1" dirty="0"/>
              <a:t> 사용률 증가</a:t>
            </a:r>
            <a:endParaRPr lang="en-US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5CF287-E057-4B18-9A91-E2FB8848E2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55" y="2487908"/>
            <a:ext cx="3839111" cy="181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0FE499F-B7BD-4750-80BB-F01AEB068EF4}"/>
              </a:ext>
            </a:extLst>
          </p:cNvPr>
          <p:cNvSpPr/>
          <p:nvPr/>
        </p:nvSpPr>
        <p:spPr>
          <a:xfrm>
            <a:off x="7029973" y="2230059"/>
            <a:ext cx="4080092" cy="44728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0CFF5-565D-4907-8851-93F16717DC12}"/>
              </a:ext>
            </a:extLst>
          </p:cNvPr>
          <p:cNvSpPr txBox="1"/>
          <p:nvPr/>
        </p:nvSpPr>
        <p:spPr>
          <a:xfrm>
            <a:off x="1154176" y="661752"/>
            <a:ext cx="4993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언택트</a:t>
            </a:r>
            <a:r>
              <a:rPr lang="ko-KR" altLang="en-US" sz="1400" dirty="0"/>
              <a:t> 시대의 가속화</a:t>
            </a:r>
            <a:r>
              <a:rPr lang="en-US" altLang="ko-KR" sz="1400" dirty="0"/>
              <a:t>, </a:t>
            </a:r>
            <a:r>
              <a:rPr lang="ko-KR" altLang="en-US" sz="1400" dirty="0"/>
              <a:t>비대면으로 소통하는 툴 사용 증가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9318F6-01D1-4B55-B7B8-A1F81996C46B}"/>
              </a:ext>
            </a:extLst>
          </p:cNvPr>
          <p:cNvSpPr txBox="1"/>
          <p:nvPr/>
        </p:nvSpPr>
        <p:spPr>
          <a:xfrm>
            <a:off x="8230610" y="3523789"/>
            <a:ext cx="3680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크리테오</a:t>
            </a:r>
            <a:r>
              <a:rPr lang="ko-KR" altLang="en-US" sz="1200" dirty="0"/>
              <a:t> 글로벌 앱 설문조사</a:t>
            </a:r>
            <a:r>
              <a:rPr lang="en-US" altLang="ko-KR" sz="1200" dirty="0"/>
              <a:t>, 2020</a:t>
            </a:r>
            <a:r>
              <a:rPr lang="ko-KR" altLang="en-US" sz="1200" dirty="0"/>
              <a:t>년 </a:t>
            </a:r>
            <a:r>
              <a:rPr lang="en-US" altLang="ko-KR" sz="1200" dirty="0"/>
              <a:t>4</a:t>
            </a:r>
            <a:r>
              <a:rPr lang="ko-KR" altLang="en-US" sz="1200" dirty="0"/>
              <a:t>월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4C80CF-A0F9-4FD8-8392-DF26B23426FC}"/>
              </a:ext>
            </a:extLst>
          </p:cNvPr>
          <p:cNvSpPr txBox="1"/>
          <p:nvPr/>
        </p:nvSpPr>
        <p:spPr>
          <a:xfrm>
            <a:off x="9377421" y="5217143"/>
            <a:ext cx="2499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출처</a:t>
            </a:r>
            <a:r>
              <a:rPr lang="en-US" altLang="ko-KR" sz="1200" dirty="0"/>
              <a:t>: TDI DS</a:t>
            </a:r>
            <a:r>
              <a:rPr lang="ko-KR" altLang="en-US" sz="1200" dirty="0"/>
              <a:t>팀</a:t>
            </a:r>
            <a:r>
              <a:rPr lang="en-US" altLang="ko-KR" sz="1200" dirty="0"/>
              <a:t>, 2020</a:t>
            </a:r>
            <a:r>
              <a:rPr lang="ko-KR" altLang="en-US" sz="1200" dirty="0"/>
              <a:t>년 </a:t>
            </a:r>
            <a:r>
              <a:rPr lang="en-US" altLang="ko-KR" sz="1200" dirty="0"/>
              <a:t>2~6</a:t>
            </a:r>
            <a:r>
              <a:rPr lang="ko-KR" altLang="en-US" sz="1200" dirty="0"/>
              <a:t>월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8172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DA6817-82F4-440A-8A9E-73A4A336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67B9CE-0C9F-4AA2-85F0-CDA671765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15" r="2" b="12836"/>
          <a:stretch/>
        </p:blipFill>
        <p:spPr>
          <a:xfrm>
            <a:off x="486860" y="1552338"/>
            <a:ext cx="2838885" cy="2141709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9160C42-D138-4C5D-8AE3-74F9CAC2EE75}"/>
              </a:ext>
            </a:extLst>
          </p:cNvPr>
          <p:cNvSpPr/>
          <p:nvPr/>
        </p:nvSpPr>
        <p:spPr>
          <a:xfrm>
            <a:off x="527975" y="4566790"/>
            <a:ext cx="740474" cy="450088"/>
          </a:xfrm>
          <a:prstGeom prst="rightArrow">
            <a:avLst>
              <a:gd name="adj1" fmla="val 50000"/>
              <a:gd name="adj2" fmla="val 78453"/>
            </a:avLst>
          </a:prstGeom>
          <a:solidFill>
            <a:srgbClr val="F9C04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C378AD-C78C-4D73-955F-C75E1C280E9D}"/>
              </a:ext>
            </a:extLst>
          </p:cNvPr>
          <p:cNvSpPr txBox="1"/>
          <p:nvPr/>
        </p:nvSpPr>
        <p:spPr>
          <a:xfrm>
            <a:off x="1243846" y="4468669"/>
            <a:ext cx="5432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/>
              <a:t>코로나 확산으로 인한 </a:t>
            </a:r>
            <a:r>
              <a:rPr lang="ko-KR" altLang="en-US" b="1" dirty="0" err="1"/>
              <a:t>우울감</a:t>
            </a:r>
            <a:r>
              <a:rPr lang="ko-KR" altLang="en-US" b="1" dirty="0"/>
              <a:t> 증가</a:t>
            </a:r>
            <a:r>
              <a:rPr lang="en-US" altLang="ko-KR" b="1" dirty="0"/>
              <a:t>,</a:t>
            </a:r>
          </a:p>
          <a:p>
            <a:pPr algn="just"/>
            <a:r>
              <a:rPr lang="ko-KR" altLang="en-US" b="1" dirty="0"/>
              <a:t>자기주도 학습 어려움으로 인한 양극화 현상 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3F9C7D5-7145-40DB-BB6B-6355A24F5FB9}"/>
              </a:ext>
            </a:extLst>
          </p:cNvPr>
          <p:cNvSpPr/>
          <p:nvPr/>
        </p:nvSpPr>
        <p:spPr>
          <a:xfrm>
            <a:off x="6277557" y="1424426"/>
            <a:ext cx="5489871" cy="4589218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1040B7-BE73-4724-85FE-4D7136D00B6F}"/>
              </a:ext>
            </a:extLst>
          </p:cNvPr>
          <p:cNvSpPr/>
          <p:nvPr/>
        </p:nvSpPr>
        <p:spPr>
          <a:xfrm>
            <a:off x="364428" y="1424427"/>
            <a:ext cx="5489871" cy="4573466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DCB75ABF-6B71-4ACD-810E-F53A4CA6E4BE}"/>
              </a:ext>
            </a:extLst>
          </p:cNvPr>
          <p:cNvSpPr/>
          <p:nvPr/>
        </p:nvSpPr>
        <p:spPr>
          <a:xfrm>
            <a:off x="776855" y="1183845"/>
            <a:ext cx="2859480" cy="340742"/>
          </a:xfrm>
          <a:prstGeom prst="roundRect">
            <a:avLst>
              <a:gd name="adj" fmla="val 10703"/>
            </a:avLst>
          </a:prstGeom>
          <a:solidFill>
            <a:srgbClr val="F9C04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비대면</a:t>
            </a:r>
            <a:r>
              <a:rPr lang="ko-KR" altLang="en-US" sz="1600" b="1" dirty="0"/>
              <a:t> 시대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계획관리 중요</a:t>
            </a:r>
            <a:endParaRPr lang="en-US" sz="1600" b="1" dirty="0"/>
          </a:p>
        </p:txBody>
      </p:sp>
      <p:sp>
        <p:nvSpPr>
          <p:cNvPr id="52" name="Rounded Rectangle 12">
            <a:extLst>
              <a:ext uri="{FF2B5EF4-FFF2-40B4-BE49-F238E27FC236}">
                <a16:creationId xmlns:a16="http://schemas.microsoft.com/office/drawing/2014/main" id="{CCC813BA-2199-4760-AF40-711F8DB6DA2A}"/>
              </a:ext>
            </a:extLst>
          </p:cNvPr>
          <p:cNvSpPr/>
          <p:nvPr/>
        </p:nvSpPr>
        <p:spPr>
          <a:xfrm>
            <a:off x="6711023" y="1182392"/>
            <a:ext cx="2859480" cy="340742"/>
          </a:xfrm>
          <a:prstGeom prst="roundRect">
            <a:avLst>
              <a:gd name="adj" fmla="val 10703"/>
            </a:avLst>
          </a:prstGeom>
          <a:solidFill>
            <a:srgbClr val="F9C04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하지만</a:t>
            </a:r>
            <a:r>
              <a:rPr lang="en-US" altLang="ko-KR" sz="1600" b="1" dirty="0"/>
              <a:t>! </a:t>
            </a:r>
            <a:r>
              <a:rPr lang="ko-KR" altLang="en-US" sz="1600" b="1" dirty="0"/>
              <a:t>계획 실천의 어려움</a:t>
            </a:r>
            <a:endParaRPr lang="en-US" sz="16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CA0824-F940-4BC5-ACC1-BC0F56F307CE}"/>
              </a:ext>
            </a:extLst>
          </p:cNvPr>
          <p:cNvGrpSpPr/>
          <p:nvPr/>
        </p:nvGrpSpPr>
        <p:grpSpPr>
          <a:xfrm>
            <a:off x="2328156" y="2418069"/>
            <a:ext cx="3501759" cy="1853553"/>
            <a:chOff x="-4654" y="3327532"/>
            <a:chExt cx="3785308" cy="1998728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6CD2570-320B-4B02-A258-862F72942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174" y="3327532"/>
              <a:ext cx="2859480" cy="1762883"/>
            </a:xfrm>
            <a:prstGeom prst="rect">
              <a:avLst/>
            </a:prstGeom>
          </p:spPr>
        </p:pic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B2DD0223-DB91-4E26-BA93-B5CBC512D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654" y="3850034"/>
              <a:ext cx="2624401" cy="147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99F7DFE-C25A-42B8-ADF7-AB6EC9555A14}"/>
              </a:ext>
            </a:extLst>
          </p:cNvPr>
          <p:cNvSpPr txBox="1"/>
          <p:nvPr/>
        </p:nvSpPr>
        <p:spPr>
          <a:xfrm>
            <a:off x="272040" y="5263917"/>
            <a:ext cx="5674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구체적인 목표를 설정하고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실천하는 것이 중요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E01741-C8F5-4BC7-AF78-262A9EA18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0775" y="1678795"/>
            <a:ext cx="3468200" cy="2258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3C4305-0246-4FE2-9509-E9D4288626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09" y="3587121"/>
            <a:ext cx="3875689" cy="21886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FF71D1-42D3-426A-BD26-A8161B4794BE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9C041"/>
                </a:solidFill>
              </a:rPr>
              <a:t>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F9783-DCED-4CF4-9B09-AD0C6C2A7E7F}"/>
              </a:ext>
            </a:extLst>
          </p:cNvPr>
          <p:cNvSpPr txBox="1"/>
          <p:nvPr/>
        </p:nvSpPr>
        <p:spPr>
          <a:xfrm>
            <a:off x="1154176" y="661752"/>
            <a:ext cx="4230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계획 관리의 중요성</a:t>
            </a:r>
            <a:r>
              <a:rPr lang="en-US" altLang="ko-KR" sz="1400" dirty="0"/>
              <a:t>, </a:t>
            </a:r>
            <a:r>
              <a:rPr lang="ko-KR" altLang="en-US" sz="1400" dirty="0"/>
              <a:t>하지만 실천하는 것이 어려움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FC4AAE-B4A7-48A7-A688-B46113304A3B}"/>
              </a:ext>
            </a:extLst>
          </p:cNvPr>
          <p:cNvSpPr txBox="1"/>
          <p:nvPr/>
        </p:nvSpPr>
        <p:spPr>
          <a:xfrm>
            <a:off x="403392" y="3540567"/>
            <a:ext cx="1257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알바몬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532259-2D08-4181-A287-E5231EBA2C66}"/>
              </a:ext>
            </a:extLst>
          </p:cNvPr>
          <p:cNvSpPr txBox="1"/>
          <p:nvPr/>
        </p:nvSpPr>
        <p:spPr>
          <a:xfrm>
            <a:off x="9921900" y="5775745"/>
            <a:ext cx="1927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  <a:r>
              <a:rPr lang="ko-KR" altLang="en-US" sz="1200" dirty="0"/>
              <a:t>파라다이스 그룹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2526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DA6817-82F4-440A-8A9E-73A4A336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DAB9A45-C7C1-4FE4-BDEF-A0B979740171}"/>
              </a:ext>
            </a:extLst>
          </p:cNvPr>
          <p:cNvCxnSpPr>
            <a:cxnSpLocks/>
          </p:cNvCxnSpPr>
          <p:nvPr/>
        </p:nvCxnSpPr>
        <p:spPr>
          <a:xfrm>
            <a:off x="5179042" y="1328456"/>
            <a:ext cx="0" cy="4812389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1BADD83-120F-4A61-B0A3-D066B78020B6}"/>
              </a:ext>
            </a:extLst>
          </p:cNvPr>
          <p:cNvSpPr txBox="1"/>
          <p:nvPr/>
        </p:nvSpPr>
        <p:spPr>
          <a:xfrm>
            <a:off x="5281066" y="628818"/>
            <a:ext cx="65742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b="1" dirty="0"/>
              <a:t>타인과 공유하는 환경에서 동기부여 및 능률 향상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0557FA-4888-42B1-ABF2-A930932EDFFD}"/>
              </a:ext>
            </a:extLst>
          </p:cNvPr>
          <p:cNvGrpSpPr/>
          <p:nvPr/>
        </p:nvGrpSpPr>
        <p:grpSpPr>
          <a:xfrm>
            <a:off x="5932916" y="1328456"/>
            <a:ext cx="5132600" cy="4812396"/>
            <a:chOff x="6096001" y="1481324"/>
            <a:chExt cx="5132600" cy="481239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289892F-D4BB-4222-B2D0-DDCF0F90261D}"/>
                </a:ext>
              </a:extLst>
            </p:cNvPr>
            <p:cNvGrpSpPr/>
            <p:nvPr/>
          </p:nvGrpSpPr>
          <p:grpSpPr>
            <a:xfrm>
              <a:off x="6096001" y="3429000"/>
              <a:ext cx="5132600" cy="2864720"/>
              <a:chOff x="490138" y="1105098"/>
              <a:chExt cx="6800681" cy="4529745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FEA025E-D97C-48D1-8025-52310E165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6713" y="1528909"/>
                <a:ext cx="2194106" cy="41059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1921F4D-3C91-49F9-A88A-999407423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4808" y="1528919"/>
                <a:ext cx="2194106" cy="41059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AD14A51-5711-4792-8669-B2231B394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138" y="1528919"/>
                <a:ext cx="2194098" cy="41059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AB08542-CE4A-403D-A2AA-463C5FB50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138" y="1183820"/>
                <a:ext cx="1376619" cy="307634"/>
              </a:xfrm>
              <a:prstGeom prst="rect">
                <a:avLst/>
              </a:prstGeom>
            </p:spPr>
          </p:pic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B50D965-7BC1-4CEF-94AB-4D3AC2FFB7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4808" y="1105098"/>
                <a:ext cx="1503821" cy="389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2E2D9E9-EE07-4F39-B285-D69CD8472539}"/>
                </a:ext>
              </a:extLst>
            </p:cNvPr>
            <p:cNvGrpSpPr/>
            <p:nvPr/>
          </p:nvGrpSpPr>
          <p:grpSpPr>
            <a:xfrm>
              <a:off x="6096001" y="1481324"/>
              <a:ext cx="5132600" cy="1761571"/>
              <a:chOff x="4988440" y="3946155"/>
              <a:chExt cx="4361524" cy="1726919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BC51FD4-B18D-418D-A69E-A1C33AB5C718}"/>
                  </a:ext>
                </a:extLst>
              </p:cNvPr>
              <p:cNvGrpSpPr/>
              <p:nvPr/>
            </p:nvGrpSpPr>
            <p:grpSpPr>
              <a:xfrm>
                <a:off x="4988440" y="3946155"/>
                <a:ext cx="4361524" cy="1655712"/>
                <a:chOff x="6369185" y="1592830"/>
                <a:chExt cx="5030021" cy="1944405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819446BC-F7E5-486C-BC1B-54A84C0678BA}"/>
                    </a:ext>
                  </a:extLst>
                </p:cNvPr>
                <p:cNvGrpSpPr/>
                <p:nvPr/>
              </p:nvGrpSpPr>
              <p:grpSpPr>
                <a:xfrm>
                  <a:off x="6369185" y="1592830"/>
                  <a:ext cx="5030021" cy="1944405"/>
                  <a:chOff x="14846" y="3256072"/>
                  <a:chExt cx="8100344" cy="2371618"/>
                </a:xfrm>
              </p:grpSpPr>
              <p:pic>
                <p:nvPicPr>
                  <p:cNvPr id="13" name="그림 12">
                    <a:extLst>
                      <a:ext uri="{FF2B5EF4-FFF2-40B4-BE49-F238E27FC236}">
                        <a16:creationId xmlns:a16="http://schemas.microsoft.com/office/drawing/2014/main" id="{9442276C-6C11-402B-B225-89D636BEFE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4846" y="3256072"/>
                    <a:ext cx="3348222" cy="2371616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14" name="Picture 2" descr="2">
                    <a:extLst>
                      <a:ext uri="{FF2B5EF4-FFF2-40B4-BE49-F238E27FC236}">
                        <a16:creationId xmlns:a16="http://schemas.microsoft.com/office/drawing/2014/main" id="{822ACF98-595C-404E-8534-A392944F9A7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66968" y="3256072"/>
                    <a:ext cx="3348222" cy="237161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3" name="Striped Right Arrow 31">
                  <a:extLst>
                    <a:ext uri="{FF2B5EF4-FFF2-40B4-BE49-F238E27FC236}">
                      <a16:creationId xmlns:a16="http://schemas.microsoft.com/office/drawing/2014/main" id="{96DDAAC0-9494-498B-AD51-E90345465692}"/>
                    </a:ext>
                  </a:extLst>
                </p:cNvPr>
                <p:cNvSpPr/>
                <p:nvPr/>
              </p:nvSpPr>
              <p:spPr>
                <a:xfrm>
                  <a:off x="8542235" y="2257999"/>
                  <a:ext cx="683920" cy="614064"/>
                </a:xfrm>
                <a:prstGeom prst="stripedRightArrow">
                  <a:avLst>
                    <a:gd name="adj1" fmla="val 49850"/>
                    <a:gd name="adj2" fmla="val 46013"/>
                  </a:avLst>
                </a:prstGeom>
                <a:solidFill>
                  <a:srgbClr val="F9C04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6" name="Rounded Rectangle 12">
                <a:extLst>
                  <a:ext uri="{FF2B5EF4-FFF2-40B4-BE49-F238E27FC236}">
                    <a16:creationId xmlns:a16="http://schemas.microsoft.com/office/drawing/2014/main" id="{B5C3497E-9124-46F8-842E-8D436AE80654}"/>
                  </a:ext>
                </a:extLst>
              </p:cNvPr>
              <p:cNvSpPr/>
              <p:nvPr/>
            </p:nvSpPr>
            <p:spPr>
              <a:xfrm>
                <a:off x="5113986" y="5361907"/>
                <a:ext cx="1551713" cy="311167"/>
              </a:xfrm>
              <a:prstGeom prst="roundRect">
                <a:avLst>
                  <a:gd name="adj" fmla="val 10703"/>
                </a:avLst>
              </a:prstGeom>
              <a:solidFill>
                <a:srgbClr val="A6A6A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/>
                  <a:t>폐쇄형 오피스</a:t>
                </a:r>
                <a:endParaRPr lang="en-US" sz="1600" dirty="0"/>
              </a:p>
            </p:txBody>
          </p:sp>
          <p:sp>
            <p:nvSpPr>
              <p:cNvPr id="37" name="Rounded Rectangle 12">
                <a:extLst>
                  <a:ext uri="{FF2B5EF4-FFF2-40B4-BE49-F238E27FC236}">
                    <a16:creationId xmlns:a16="http://schemas.microsoft.com/office/drawing/2014/main" id="{423B6DE5-51A6-43D6-9F11-AE0C0C472E13}"/>
                  </a:ext>
                </a:extLst>
              </p:cNvPr>
              <p:cNvSpPr/>
              <p:nvPr/>
            </p:nvSpPr>
            <p:spPr>
              <a:xfrm>
                <a:off x="7672705" y="5361906"/>
                <a:ext cx="1551713" cy="311167"/>
              </a:xfrm>
              <a:prstGeom prst="roundRect">
                <a:avLst>
                  <a:gd name="adj" fmla="val 1070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개방형 오피스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EAA0C0-083D-41CF-8DFA-E916E79B5AA1}"/>
              </a:ext>
            </a:extLst>
          </p:cNvPr>
          <p:cNvSpPr/>
          <p:nvPr/>
        </p:nvSpPr>
        <p:spPr>
          <a:xfrm>
            <a:off x="9744957" y="6161852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E7E31F3-10DB-485A-BDCC-A81DBE9F96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189" y="1959594"/>
            <a:ext cx="4725356" cy="31217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54920B-C15A-42E5-80EA-92512CC07EE4}"/>
              </a:ext>
            </a:extLst>
          </p:cNvPr>
          <p:cNvSpPr/>
          <p:nvPr/>
        </p:nvSpPr>
        <p:spPr>
          <a:xfrm>
            <a:off x="1477108" y="2891942"/>
            <a:ext cx="1140751" cy="110254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4B17AF-5E4E-42CB-A086-2CD2009783D8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9C041"/>
                </a:solidFill>
              </a:rPr>
              <a:t>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80705E-542D-4E2B-9565-9F44ACEE9DA2}"/>
              </a:ext>
            </a:extLst>
          </p:cNvPr>
          <p:cNvSpPr txBox="1"/>
          <p:nvPr/>
        </p:nvSpPr>
        <p:spPr>
          <a:xfrm>
            <a:off x="1154176" y="661752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실행력을 높이는 방법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223195-FF7C-4393-A96A-B0D91D0D08E1}"/>
              </a:ext>
            </a:extLst>
          </p:cNvPr>
          <p:cNvSpPr txBox="1"/>
          <p:nvPr/>
        </p:nvSpPr>
        <p:spPr>
          <a:xfrm>
            <a:off x="3140127" y="5081352"/>
            <a:ext cx="1927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출처</a:t>
            </a:r>
            <a:r>
              <a:rPr lang="en-US" altLang="ko-KR" sz="1200" dirty="0"/>
              <a:t>: </a:t>
            </a:r>
            <a:r>
              <a:rPr lang="ko-KR" altLang="en-US" sz="1200" dirty="0"/>
              <a:t>파라다이스 그룹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2" name="슬라이드 번호 개체 틀 1">
            <a:extLst>
              <a:ext uri="{FF2B5EF4-FFF2-40B4-BE49-F238E27FC236}">
                <a16:creationId xmlns:a16="http://schemas.microsoft.com/office/drawing/2014/main" id="{C35519E8-AFEC-4BA4-A285-E6F415A8C9A4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89EC6C-4145-4527-B052-BF633A9807E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582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/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wrap="square" lIns="45719" rIns="45719"/>
          <a:lstStyle/>
          <a:p>
            <a:pPr lvl="0">
              <a:defRPr/>
            </a:pPr>
            <a:endParaRPr/>
          </a:p>
        </p:txBody>
      </p:sp>
      <p:sp>
        <p:nvSpPr>
          <p:cNvPr id="5" name="직사각형 23"/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/>
          <p:cNvSpPr txBox="1"/>
          <p:nvPr/>
        </p:nvSpPr>
        <p:spPr>
          <a:xfrm>
            <a:off x="545382" y="323244"/>
            <a:ext cx="167863" cy="57020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pPr lvl="0">
              <a:defRPr/>
            </a:pPr>
            <a:r>
              <a:rPr lang="en-US" altLang="ko-KR"/>
              <a:t>1</a:t>
            </a:r>
          </a:p>
        </p:txBody>
      </p:sp>
      <p:sp>
        <p:nvSpPr>
          <p:cNvPr id="1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>
              <a:defRPr/>
            </a:pPr>
            <a:fld id="{9789EC6C-4145-4527-B052-BF633A9807EA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1154176" y="285864"/>
            <a:ext cx="1004189" cy="4170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9C041"/>
                </a:solidFill>
              </a:rPr>
              <a:t>차별성</a:t>
            </a:r>
          </a:p>
        </p:txBody>
      </p:sp>
      <p:grpSp>
        <p:nvGrpSpPr>
          <p:cNvPr id="104" name="그룹 103"/>
          <p:cNvGrpSpPr/>
          <p:nvPr/>
        </p:nvGrpSpPr>
        <p:grpSpPr>
          <a:xfrm>
            <a:off x="1941758" y="1227425"/>
            <a:ext cx="8308484" cy="4782290"/>
            <a:chOff x="1941758" y="1227425"/>
            <a:chExt cx="8308484" cy="4782290"/>
          </a:xfrm>
        </p:grpSpPr>
        <p:grpSp>
          <p:nvGrpSpPr>
            <p:cNvPr id="101" name="그룹 100"/>
            <p:cNvGrpSpPr/>
            <p:nvPr/>
          </p:nvGrpSpPr>
          <p:grpSpPr>
            <a:xfrm>
              <a:off x="1941758" y="1227425"/>
              <a:ext cx="8308484" cy="4782290"/>
              <a:chOff x="1505188" y="948223"/>
              <a:chExt cx="8909181" cy="5128046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9550032" y="5553049"/>
                <a:ext cx="899668" cy="55241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800" b="1" spc="-150">
                    <a:solidFill>
                      <a:schemeClr val="tx2"/>
                    </a:solidFill>
                    <a:latin typeface="+mn-ea"/>
                  </a:rPr>
                  <a:t>계획</a:t>
                </a:r>
              </a:p>
            </p:txBody>
          </p:sp>
          <p:grpSp>
            <p:nvGrpSpPr>
              <p:cNvPr id="100" name="그룹 99"/>
              <p:cNvGrpSpPr/>
              <p:nvPr/>
            </p:nvGrpSpPr>
            <p:grpSpPr>
              <a:xfrm>
                <a:off x="1505188" y="948223"/>
                <a:ext cx="8021481" cy="4859017"/>
                <a:chOff x="1505188" y="948223"/>
                <a:chExt cx="8021481" cy="4859017"/>
              </a:xfrm>
            </p:grpSpPr>
            <p:cxnSp>
              <p:nvCxnSpPr>
                <p:cNvPr id="16" name="직선 화살표 연결선 15"/>
                <p:cNvCxnSpPr/>
                <p:nvPr/>
              </p:nvCxnSpPr>
              <p:spPr>
                <a:xfrm>
                  <a:off x="1921365" y="5796186"/>
                  <a:ext cx="7605304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화살표 연결선 25"/>
                <p:cNvCxnSpPr/>
                <p:nvPr/>
              </p:nvCxnSpPr>
              <p:spPr>
                <a:xfrm flipH="1" flipV="1">
                  <a:off x="1937358" y="1600842"/>
                  <a:ext cx="1" cy="4206398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0" name="그룹 89"/>
                <p:cNvGrpSpPr/>
                <p:nvPr/>
              </p:nvGrpSpPr>
              <p:grpSpPr>
                <a:xfrm>
                  <a:off x="2432958" y="1913049"/>
                  <a:ext cx="1647444" cy="1590872"/>
                  <a:chOff x="2732919" y="1902874"/>
                  <a:chExt cx="2001026" cy="1932312"/>
                </a:xfrm>
              </p:grpSpPr>
              <p:sp>
                <p:nvSpPr>
                  <p:cNvPr id="62" name="타원 61"/>
                  <p:cNvSpPr>
                    <a:spLocks noChangeAspect="1"/>
                  </p:cNvSpPr>
                  <p:nvPr/>
                </p:nvSpPr>
                <p:spPr>
                  <a:xfrm>
                    <a:off x="2732919" y="1902874"/>
                    <a:ext cx="2001026" cy="1932312"/>
                  </a:xfrm>
                  <a:prstGeom prst="ellipse">
                    <a:avLst/>
                  </a:prstGeom>
                  <a:solidFill>
                    <a:srgbClr val="F9C041">
                      <a:alpha val="19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vert="horz" wrap="square" lIns="91440" tIns="45720" rIns="91440" bIns="45720" anchor="ctr" anchorCtr="0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pic>
                <p:nvPicPr>
                  <p:cNvPr id="24" name="그림 2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tretch>
                    <a:fillRect/>
                  </a:stretch>
                </p:blipFill>
                <p:spPr>
                  <a:xfrm>
                    <a:off x="3846285" y="2833367"/>
                    <a:ext cx="573460" cy="573460"/>
                  </a:xfrm>
                  <a:prstGeom prst="rect">
                    <a:avLst/>
                  </a:prstGeom>
                </p:spPr>
              </p:pic>
              <p:pic>
                <p:nvPicPr>
                  <p:cNvPr id="20" name="그림 19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tretch>
                    <a:fillRect/>
                  </a:stretch>
                </p:blipFill>
                <p:spPr>
                  <a:xfrm>
                    <a:off x="3037970" y="2833377"/>
                    <a:ext cx="573450" cy="573450"/>
                  </a:xfrm>
                  <a:prstGeom prst="rect">
                    <a:avLst/>
                  </a:prstGeom>
                </p:spPr>
              </p:pic>
              <p:pic>
                <p:nvPicPr>
                  <p:cNvPr id="25" name="그림 24"/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tretch>
                    <a:fillRect/>
                  </a:stretch>
                </p:blipFill>
                <p:spPr>
                  <a:xfrm>
                    <a:off x="3389487" y="2060009"/>
                    <a:ext cx="687891" cy="68789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9" name="그룹 88"/>
                <p:cNvGrpSpPr/>
                <p:nvPr/>
              </p:nvGrpSpPr>
              <p:grpSpPr>
                <a:xfrm>
                  <a:off x="7234828" y="3854618"/>
                  <a:ext cx="2191634" cy="1590872"/>
                  <a:chOff x="7225444" y="3622806"/>
                  <a:chExt cx="2662011" cy="1932312"/>
                </a:xfrm>
              </p:grpSpPr>
              <p:sp>
                <p:nvSpPr>
                  <p:cNvPr id="63" name="타원 62"/>
                  <p:cNvSpPr>
                    <a:spLocks noChangeAspect="1"/>
                  </p:cNvSpPr>
                  <p:nvPr/>
                </p:nvSpPr>
                <p:spPr>
                  <a:xfrm>
                    <a:off x="7225444" y="3622806"/>
                    <a:ext cx="1920936" cy="1932312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  <a:alpha val="2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vert="horz" wrap="square" lIns="91440" tIns="45720" rIns="91440" bIns="45720" anchor="ctr" anchorCtr="0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pic>
                <p:nvPicPr>
                  <p:cNvPr id="19" name="Picture 6" descr="Welcome to Microsoft To Do!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/>
                  <a:srcRect/>
                  <a:stretch>
                    <a:fillRect/>
                  </a:stretch>
                </p:blipFill>
                <p:spPr>
                  <a:xfrm>
                    <a:off x="7290544" y="4465375"/>
                    <a:ext cx="1903309" cy="1007413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23" name="Picture 4" descr="Link your Google calendar - Simple-Simon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/>
                  <a:srcRect/>
                  <a:stretch>
                    <a:fillRect/>
                  </a:stretch>
                </p:blipFill>
                <p:spPr>
                  <a:xfrm>
                    <a:off x="7729740" y="3853708"/>
                    <a:ext cx="2157715" cy="587892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6" name="타원 65"/>
                <p:cNvSpPr>
                  <a:spLocks noChangeAspect="1"/>
                </p:cNvSpPr>
                <p:nvPr/>
              </p:nvSpPr>
              <p:spPr>
                <a:xfrm>
                  <a:off x="6458410" y="948223"/>
                  <a:ext cx="2241092" cy="2254364"/>
                </a:xfrm>
                <a:prstGeom prst="ellipse">
                  <a:avLst/>
                </a:prstGeom>
                <a:solidFill>
                  <a:srgbClr val="92D050">
                    <a:alpha val="4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vert="horz" wrap="square" lIns="91440" tIns="45720" rIns="91440" bIns="45720" anchor="ctr" anchorCtr="0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1505188" y="997988"/>
                  <a:ext cx="896154" cy="55219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800" b="1" spc="-150">
                      <a:solidFill>
                        <a:schemeClr val="tx2"/>
                      </a:solidFill>
                      <a:latin typeface="+mn-ea"/>
                    </a:rPr>
                    <a:t>소통</a:t>
                  </a:r>
                </a:p>
              </p:txBody>
            </p:sp>
            <p:pic>
              <p:nvPicPr>
                <p:cNvPr id="96" name="그림 95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6120" t="4290" r="4940" b="5570"/>
                <a:stretch>
                  <a:fillRect/>
                </a:stretch>
              </p:blipFill>
              <p:spPr>
                <a:xfrm>
                  <a:off x="6915513" y="1403125"/>
                  <a:ext cx="1326886" cy="1344560"/>
                </a:xfrm>
                <a:custGeom>
                  <a:avLst/>
                  <a:gdLst>
                    <a:gd name="connsiteX0" fmla="*/ 234082 w 1404466"/>
                    <a:gd name="connsiteY0" fmla="*/ 0 h 1423173"/>
                    <a:gd name="connsiteX1" fmla="*/ 1170384 w 1404466"/>
                    <a:gd name="connsiteY1" fmla="*/ 0 h 1423173"/>
                    <a:gd name="connsiteX2" fmla="*/ 1404466 w 1404466"/>
                    <a:gd name="connsiteY2" fmla="*/ 234082 h 1423173"/>
                    <a:gd name="connsiteX3" fmla="*/ 1404466 w 1404466"/>
                    <a:gd name="connsiteY3" fmla="*/ 1189091 h 1423173"/>
                    <a:gd name="connsiteX4" fmla="*/ 1170384 w 1404466"/>
                    <a:gd name="connsiteY4" fmla="*/ 1423173 h 1423173"/>
                    <a:gd name="connsiteX5" fmla="*/ 234082 w 1404466"/>
                    <a:gd name="connsiteY5" fmla="*/ 1423173 h 1423173"/>
                    <a:gd name="connsiteX6" fmla="*/ 0 w 1404466"/>
                    <a:gd name="connsiteY6" fmla="*/ 1189091 h 1423173"/>
                    <a:gd name="connsiteX7" fmla="*/ 0 w 1404466"/>
                    <a:gd name="connsiteY7" fmla="*/ 234082 h 1423173"/>
                    <a:gd name="connsiteX8" fmla="*/ 234082 w 1404466"/>
                    <a:gd name="connsiteY8" fmla="*/ 0 h 14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04466" h="1423173">
                      <a:moveTo>
                        <a:pt x="234082" y="0"/>
                      </a:moveTo>
                      <a:lnTo>
                        <a:pt x="1170384" y="0"/>
                      </a:lnTo>
                      <a:cubicBezTo>
                        <a:pt x="1299664" y="0"/>
                        <a:pt x="1404466" y="104802"/>
                        <a:pt x="1404466" y="234082"/>
                      </a:cubicBezTo>
                      <a:lnTo>
                        <a:pt x="1404466" y="1189091"/>
                      </a:lnTo>
                      <a:cubicBezTo>
                        <a:pt x="1404466" y="1318371"/>
                        <a:pt x="1299664" y="1423173"/>
                        <a:pt x="1170384" y="1423173"/>
                      </a:cubicBezTo>
                      <a:lnTo>
                        <a:pt x="234082" y="1423173"/>
                      </a:lnTo>
                      <a:cubicBezTo>
                        <a:pt x="104802" y="1423173"/>
                        <a:pt x="0" y="1318371"/>
                        <a:pt x="0" y="1189091"/>
                      </a:cubicBezTo>
                      <a:lnTo>
                        <a:pt x="0" y="234082"/>
                      </a:lnTo>
                      <a:cubicBezTo>
                        <a:pt x="0" y="104802"/>
                        <a:pt x="104802" y="0"/>
                        <a:pt x="234082" y="0"/>
                      </a:cubicBezTo>
                      <a:close/>
                    </a:path>
                  </a:pathLst>
                </a:custGeom>
              </p:spPr>
            </p:pic>
          </p:grpSp>
        </p:grpSp>
        <p:sp>
          <p:nvSpPr>
            <p:cNvPr id="103" name="TextBox 102"/>
            <p:cNvSpPr txBox="1"/>
            <p:nvPr/>
          </p:nvSpPr>
          <p:spPr>
            <a:xfrm>
              <a:off x="3323015" y="3185173"/>
              <a:ext cx="530800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000" spc="-15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</a:rPr>
                <a:t>sns</a:t>
              </a:r>
              <a:endParaRPr lang="ko-KR" altLang="en-US" sz="2000" spc="-15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154176" y="661752"/>
            <a:ext cx="23266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/>
              <a:t> 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/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wrap="square" lIns="45719" rIns="45719"/>
          <a:lstStyle/>
          <a:p>
            <a:pPr lvl="0">
              <a:defRPr/>
            </a:pPr>
            <a:endParaRPr/>
          </a:p>
        </p:txBody>
      </p:sp>
      <p:sp>
        <p:nvSpPr>
          <p:cNvPr id="5" name="직사각형 23"/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/>
          <p:cNvSpPr txBox="1"/>
          <p:nvPr/>
        </p:nvSpPr>
        <p:spPr>
          <a:xfrm>
            <a:off x="535857" y="323244"/>
            <a:ext cx="167863" cy="57020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pPr lvl="0">
              <a:defRPr/>
            </a:pPr>
            <a:r>
              <a:rPr lang="en-US" altLang="ko-KR"/>
              <a:t>1</a:t>
            </a:r>
          </a:p>
        </p:txBody>
      </p:sp>
      <p:sp>
        <p:nvSpPr>
          <p:cNvPr id="1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30534" y="6402313"/>
            <a:ext cx="2743200" cy="365125"/>
          </a:xfrm>
        </p:spPr>
        <p:txBody>
          <a:bodyPr/>
          <a:lstStyle/>
          <a:p>
            <a:pPr lvl="0">
              <a:defRPr/>
            </a:pPr>
            <a:fld id="{9789EC6C-4145-4527-B052-BF633A9807EA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703720" y="1605147"/>
            <a:ext cx="927260" cy="4458668"/>
            <a:chOff x="904748" y="1344026"/>
            <a:chExt cx="927260" cy="4458668"/>
          </a:xfrm>
        </p:grpSpPr>
        <p:grpSp>
          <p:nvGrpSpPr>
            <p:cNvPr id="33" name="그룹 32"/>
            <p:cNvGrpSpPr/>
            <p:nvPr/>
          </p:nvGrpSpPr>
          <p:grpSpPr>
            <a:xfrm>
              <a:off x="1132714" y="4998016"/>
              <a:ext cx="699294" cy="804678"/>
              <a:chOff x="7685825" y="2068755"/>
              <a:chExt cx="2006894" cy="2309335"/>
            </a:xfrm>
          </p:grpSpPr>
          <p:pic>
            <p:nvPicPr>
              <p:cNvPr id="1030" name="Picture 6" descr="프리미엄 벡터 | 행성 태양계 아이콘 스타일입니다. 태양, 수은, 화성, 지구, 우라늄, 해왕성, 화성, 명왕성, 금성 행성 컬렉션.  어린이 교육 일러스트"/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 l="4340" t="4610" r="75670" b="72870"/>
              <a:stretch>
                <a:fillRect/>
              </a:stretch>
            </p:blipFill>
            <p:spPr>
              <a:xfrm>
                <a:off x="7836439" y="2068755"/>
                <a:ext cx="1192007" cy="1267941"/>
              </a:xfrm>
              <a:prstGeom prst="rect">
                <a:avLst/>
              </a:prstGeom>
              <a:noFill/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7685825" y="3318149"/>
                <a:ext cx="2006894" cy="1059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/>
                  <a:t>태양</a:t>
                </a: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068796" y="4072124"/>
              <a:ext cx="646331" cy="667598"/>
              <a:chOff x="10125126" y="589684"/>
              <a:chExt cx="1854888" cy="1915923"/>
            </a:xfrm>
          </p:grpSpPr>
          <p:pic>
            <p:nvPicPr>
              <p:cNvPr id="86" name="Picture 4" descr="프리미엄 벡터 | 행성 태양계 아이콘 스타일입니다. 태양, 수은, 화성, 지구, 우라늄, 해왕성, 화성, 명왕성, 금성 행성 컬렉션.  어린이 교육 일러스트"/>
              <p:cNvPicPr>
                <a:picLocks noChangeAspect="1" noChangeArrowheads="1"/>
              </p:cNvPicPr>
              <p:nvPr/>
            </p:nvPicPr>
            <p:blipFill rotWithShape="1">
              <a:blip r:embed="rId4"/>
              <a:srcRect l="72990" t="5870" r="6290" b="74250"/>
              <a:stretch>
                <a:fillRect/>
              </a:stretch>
            </p:blipFill>
            <p:spPr>
              <a:xfrm>
                <a:off x="10497624" y="589684"/>
                <a:ext cx="1235687" cy="1118738"/>
              </a:xfrm>
              <a:prstGeom prst="rect">
                <a:avLst/>
              </a:prstGeom>
              <a:noFill/>
            </p:spPr>
          </p:pic>
          <p:sp>
            <p:nvSpPr>
              <p:cNvPr id="89" name="TextBox 88"/>
              <p:cNvSpPr txBox="1"/>
              <p:nvPr/>
            </p:nvSpPr>
            <p:spPr>
              <a:xfrm>
                <a:off x="10125126" y="1445670"/>
                <a:ext cx="1817697" cy="105993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/>
                  <a:t>지구</a:t>
                </a: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1078409" y="3070893"/>
              <a:ext cx="646331" cy="740554"/>
              <a:chOff x="5988678" y="2359360"/>
              <a:chExt cx="1854890" cy="2125302"/>
            </a:xfrm>
          </p:grpSpPr>
          <p:pic>
            <p:nvPicPr>
              <p:cNvPr id="90" name="Picture 4" descr="프리미엄 벡터 | 행성 태양계 아이콘 스타일입니다. 태양, 수은, 화성, 지구, 우라늄, 해왕성, 화성, 명왕성, 금성 행성 컬렉션.  어린이 교육 일러스트"/>
              <p:cNvPicPr>
                <a:picLocks noChangeAspect="1" noChangeArrowheads="1"/>
              </p:cNvPicPr>
              <p:nvPr/>
            </p:nvPicPr>
            <p:blipFill rotWithShape="1">
              <a:blip r:embed="rId5"/>
              <a:srcRect l="27420" t="33420" r="55030" b="47080"/>
              <a:stretch>
                <a:fillRect/>
              </a:stretch>
            </p:blipFill>
            <p:spPr>
              <a:xfrm>
                <a:off x="6442156" y="2359360"/>
                <a:ext cx="1046701" cy="1098114"/>
              </a:xfrm>
              <a:prstGeom prst="rect">
                <a:avLst/>
              </a:prstGeom>
              <a:noFill/>
            </p:spPr>
          </p:pic>
          <p:sp>
            <p:nvSpPr>
              <p:cNvPr id="98" name="TextBox 97"/>
              <p:cNvSpPr txBox="1"/>
              <p:nvPr/>
            </p:nvSpPr>
            <p:spPr>
              <a:xfrm>
                <a:off x="5988677" y="3424723"/>
                <a:ext cx="1817446" cy="105993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/>
                  <a:t>화성</a:t>
                </a:r>
                <a:endParaRPr lang="en-US" altLang="ko-KR"/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983321" y="2195232"/>
              <a:ext cx="771975" cy="655446"/>
              <a:chOff x="8758893" y="2428716"/>
              <a:chExt cx="2215475" cy="1881054"/>
            </a:xfrm>
          </p:grpSpPr>
          <p:pic>
            <p:nvPicPr>
              <p:cNvPr id="97" name="Picture 4" descr="프리미엄 벡터 | 행성 태양계 아이콘 스타일입니다. 태양, 수은, 화성, 지구, 우라늄, 해왕성, 화성, 명왕성, 금성 행성 컬렉션.  어린이 교육 일러스트"/>
              <p:cNvPicPr>
                <a:picLocks noChangeAspect="1" noChangeArrowheads="1"/>
              </p:cNvPicPr>
              <p:nvPr/>
            </p:nvPicPr>
            <p:blipFill rotWithShape="1">
              <a:blip r:embed="rId6"/>
              <a:srcRect l="68500" t="33420" b="47080"/>
              <a:stretch>
                <a:fillRect/>
              </a:stretch>
            </p:blipFill>
            <p:spPr>
              <a:xfrm>
                <a:off x="9096089" y="2428716"/>
                <a:ext cx="1878279" cy="1098115"/>
              </a:xfrm>
              <a:prstGeom prst="rect">
                <a:avLst/>
              </a:prstGeom>
              <a:noFill/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8758892" y="3249829"/>
                <a:ext cx="1816983" cy="105994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/>
                  <a:t>토성</a:t>
                </a: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904748" y="1344026"/>
              <a:ext cx="877163" cy="717301"/>
              <a:chOff x="7468583" y="4200117"/>
              <a:chExt cx="2517359" cy="2058574"/>
            </a:xfrm>
          </p:grpSpPr>
          <p:pic>
            <p:nvPicPr>
              <p:cNvPr id="105" name="Picture 4" descr="프리미엄 벡터 | 행성 태양계 아이콘 스타일입니다. 태양, 수은, 화성, 지구, 우라늄, 해왕성, 화성, 명왕성, 금성 행성 컬렉션.  어린이 교육 일러스트"/>
              <p:cNvPicPr>
                <a:picLocks noChangeAspect="1" noChangeArrowheads="1"/>
              </p:cNvPicPr>
              <p:nvPr/>
            </p:nvPicPr>
            <p:blipFill rotWithShape="1">
              <a:blip r:embed="rId7"/>
              <a:srcRect l="26210" t="62900" r="52790" b="18180"/>
              <a:stretch>
                <a:fillRect/>
              </a:stretch>
            </p:blipFill>
            <p:spPr>
              <a:xfrm>
                <a:off x="8379006" y="4200117"/>
                <a:ext cx="1252201" cy="1065297"/>
              </a:xfrm>
              <a:prstGeom prst="rect">
                <a:avLst/>
              </a:prstGeom>
              <a:noFill/>
            </p:spPr>
          </p:pic>
          <p:sp>
            <p:nvSpPr>
              <p:cNvPr id="107" name="TextBox 106"/>
              <p:cNvSpPr txBox="1"/>
              <p:nvPr/>
            </p:nvSpPr>
            <p:spPr>
              <a:xfrm>
                <a:off x="7468582" y="5198749"/>
                <a:ext cx="2452519" cy="10318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/>
                  <a:t>해왕성</a:t>
                </a:r>
                <a:endParaRPr lang="en-US" altLang="ko-KR"/>
              </a:p>
            </p:txBody>
          </p:sp>
        </p:grpSp>
      </p:grpSp>
      <p:pic>
        <p:nvPicPr>
          <p:cNvPr id="22" name="그림 21" descr="방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659201" y="1089698"/>
            <a:ext cx="4103619" cy="3400790"/>
          </a:xfrm>
          <a:prstGeom prst="rect">
            <a:avLst/>
          </a:prstGeom>
        </p:spPr>
      </p:pic>
      <p:sp>
        <p:nvSpPr>
          <p:cNvPr id="112" name="Purpose"/>
          <p:cNvSpPr txBox="1"/>
          <p:nvPr/>
        </p:nvSpPr>
        <p:spPr>
          <a:xfrm>
            <a:off x="5193031" y="3938401"/>
            <a:ext cx="2872738" cy="338554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lvl="0" algn="ctr">
              <a:defRPr/>
            </a:pPr>
            <a:r>
              <a:rPr lang="ko-KR" altLang="en-US" sz="1600">
                <a:solidFill>
                  <a:schemeClr val="tx1"/>
                </a:solidFill>
                <a:latin typeface="Consolas"/>
              </a:rPr>
              <a:t>점수에 따라 </a:t>
            </a:r>
            <a:r>
              <a:rPr lang="en-US" altLang="ko-KR" sz="1600">
                <a:solidFill>
                  <a:schemeClr val="tx1"/>
                </a:solidFill>
                <a:latin typeface="Consolas"/>
              </a:rPr>
              <a:t>Level </a:t>
            </a:r>
            <a:r>
              <a:rPr lang="ko-KR" altLang="en-US" sz="1600">
                <a:solidFill>
                  <a:schemeClr val="tx1"/>
                </a:solidFill>
                <a:latin typeface="Consolas"/>
              </a:rPr>
              <a:t>배지 부여</a:t>
            </a:r>
            <a:endParaRPr lang="en-US" altLang="ko-KR" sz="1600">
              <a:solidFill>
                <a:schemeClr val="tx1"/>
              </a:solidFill>
              <a:latin typeface="Consolas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332650" y="2469093"/>
            <a:ext cx="2256693" cy="2256693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10497865" y="2766133"/>
            <a:ext cx="994766" cy="1007289"/>
            <a:chOff x="5802658" y="1038063"/>
            <a:chExt cx="1072158" cy="1072158"/>
          </a:xfrm>
        </p:grpSpPr>
        <p:grpSp>
          <p:nvGrpSpPr>
            <p:cNvPr id="47" name="그룹 46"/>
            <p:cNvGrpSpPr/>
            <p:nvPr/>
          </p:nvGrpSpPr>
          <p:grpSpPr>
            <a:xfrm>
              <a:off x="6038780" y="1149820"/>
              <a:ext cx="699294" cy="785556"/>
              <a:chOff x="4863495" y="3406164"/>
              <a:chExt cx="699294" cy="785556"/>
            </a:xfrm>
          </p:grpSpPr>
          <p:pic>
            <p:nvPicPr>
              <p:cNvPr id="121" name="Picture 6" descr="프리미엄 벡터 | 행성 태양계 아이콘 스타일입니다. 태양, 수은, 화성, 지구, 우라늄, 해왕성, 화성, 명왕성, 금성 행성 컬렉션.  어린이 교육 일러스트"/>
              <p:cNvPicPr>
                <a:picLocks noChangeAspect="1" noChangeArrowheads="1"/>
              </p:cNvPicPr>
              <p:nvPr/>
            </p:nvPicPr>
            <p:blipFill rotWithShape="1">
              <a:blip r:embed="rId10"/>
              <a:srcRect l="4340" t="4610" r="75670" b="72870"/>
              <a:stretch>
                <a:fillRect/>
              </a:stretch>
            </p:blipFill>
            <p:spPr>
              <a:xfrm>
                <a:off x="4888543" y="3406164"/>
                <a:ext cx="525207" cy="558664"/>
              </a:xfrm>
              <a:prstGeom prst="rect">
                <a:avLst/>
              </a:prstGeom>
              <a:noFill/>
            </p:spPr>
          </p:pic>
          <p:sp>
            <p:nvSpPr>
              <p:cNvPr id="122" name="TextBox 121"/>
              <p:cNvSpPr txBox="1"/>
              <p:nvPr/>
            </p:nvSpPr>
            <p:spPr>
              <a:xfrm>
                <a:off x="4863496" y="3822387"/>
                <a:ext cx="699294" cy="388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/>
                  <a:t>Sun</a:t>
                </a:r>
                <a:endParaRPr lang="ko-KR" altLang="en-US"/>
              </a:p>
            </p:txBody>
          </p:sp>
        </p:grpSp>
        <p:pic>
          <p:nvPicPr>
            <p:cNvPr id="4102" name="Picture 6" descr="보안, 뱃지 무료 아이콘 의 Icon Works"/>
            <p:cNvPicPr>
              <a:picLocks noChangeAspect="1" noChangeArrowheads="1"/>
            </p:cNvPicPr>
            <p:nvPr/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5802658" y="1038063"/>
              <a:ext cx="1072158" cy="1072158"/>
            </a:xfrm>
            <a:prstGeom prst="rect">
              <a:avLst/>
            </a:prstGeom>
            <a:noFill/>
          </p:spPr>
        </p:pic>
      </p:grpSp>
      <p:sp>
        <p:nvSpPr>
          <p:cNvPr id="144" name="화살표: 오른쪽 143"/>
          <p:cNvSpPr/>
          <p:nvPr/>
        </p:nvSpPr>
        <p:spPr>
          <a:xfrm>
            <a:off x="5993043" y="3063122"/>
            <a:ext cx="1230235" cy="660220"/>
          </a:xfrm>
          <a:prstGeom prst="rightArrow">
            <a:avLst>
              <a:gd name="adj1" fmla="val 50000"/>
              <a:gd name="adj2" fmla="val 65581"/>
            </a:avLst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" name="사각형: 둥근 모서리 53"/>
          <p:cNvSpPr/>
          <p:nvPr/>
        </p:nvSpPr>
        <p:spPr>
          <a:xfrm>
            <a:off x="1929388" y="5396540"/>
            <a:ext cx="4928612" cy="315259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5" name="사각형: 둥근 모서리 54"/>
          <p:cNvSpPr/>
          <p:nvPr/>
        </p:nvSpPr>
        <p:spPr>
          <a:xfrm>
            <a:off x="1929388" y="5391943"/>
            <a:ext cx="3277612" cy="315259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4551444" y="5414481"/>
            <a:ext cx="210272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27000  /  54000 (</a:t>
            </a:r>
            <a:r>
              <a:rPr lang="ko-KR" altLang="en-US" sz="1400" b="1">
                <a:solidFill>
                  <a:schemeClr val="bg1"/>
                </a:solidFill>
              </a:rPr>
              <a:t>육개월</a:t>
            </a:r>
            <a:r>
              <a:rPr lang="en-US" altLang="ko-KR" sz="1400" b="1">
                <a:solidFill>
                  <a:schemeClr val="bg1"/>
                </a:solidFill>
              </a:rPr>
              <a:t>)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57" name="사각형: 둥근 모서리 56"/>
          <p:cNvSpPr/>
          <p:nvPr/>
        </p:nvSpPr>
        <p:spPr>
          <a:xfrm>
            <a:off x="1929390" y="4480518"/>
            <a:ext cx="3696710" cy="315259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사각형: 둥근 모서리 57"/>
          <p:cNvSpPr/>
          <p:nvPr/>
        </p:nvSpPr>
        <p:spPr>
          <a:xfrm>
            <a:off x="1929388" y="4475921"/>
            <a:ext cx="1969513" cy="315259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3374397" y="4511791"/>
            <a:ext cx="2419502" cy="29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9000  /  27000 (</a:t>
            </a:r>
            <a:r>
              <a:rPr lang="ko-KR" altLang="en-US" sz="1400" b="1">
                <a:solidFill>
                  <a:schemeClr val="bg1"/>
                </a:solidFill>
              </a:rPr>
              <a:t>삼개월</a:t>
            </a:r>
            <a:r>
              <a:rPr lang="en-US" altLang="ko-KR" sz="1400" b="1">
                <a:solidFill>
                  <a:schemeClr val="bg1"/>
                </a:solidFill>
              </a:rPr>
              <a:t>)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9" name="사각형: 둥근 모서리 8"/>
          <p:cNvSpPr/>
          <p:nvPr/>
        </p:nvSpPr>
        <p:spPr>
          <a:xfrm>
            <a:off x="1915266" y="1828534"/>
            <a:ext cx="1279518" cy="315259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894245" y="1845994"/>
            <a:ext cx="1458375" cy="295226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0  /  35 (3</a:t>
            </a:r>
            <a:r>
              <a:rPr lang="ko-KR" altLang="en-US" sz="1400" b="1">
                <a:solidFill>
                  <a:schemeClr val="bg1"/>
                </a:solidFill>
              </a:rPr>
              <a:t>일</a:t>
            </a:r>
            <a:r>
              <a:rPr lang="en-US" altLang="ko-KR" sz="1400" b="1">
                <a:solidFill>
                  <a:schemeClr val="bg1"/>
                </a:solidFill>
              </a:rPr>
              <a:t>)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61" name="사각형: 둥근 모서리 60"/>
          <p:cNvSpPr/>
          <p:nvPr/>
        </p:nvSpPr>
        <p:spPr>
          <a:xfrm>
            <a:off x="1875701" y="2627132"/>
            <a:ext cx="2242573" cy="315259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2" name="사각형: 둥근 모서리 61"/>
          <p:cNvSpPr/>
          <p:nvPr/>
        </p:nvSpPr>
        <p:spPr>
          <a:xfrm>
            <a:off x="1875701" y="2632926"/>
            <a:ext cx="828899" cy="315259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0" name="TextBox 139"/>
          <p:cNvSpPr txBox="1"/>
          <p:nvPr/>
        </p:nvSpPr>
        <p:spPr>
          <a:xfrm>
            <a:off x="2188924" y="2651910"/>
            <a:ext cx="1929350" cy="307777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900  /  2100 (</a:t>
            </a:r>
            <a:r>
              <a:rPr lang="ko-KR" altLang="en-US" sz="1400" b="1">
                <a:solidFill>
                  <a:schemeClr val="bg1"/>
                </a:solidFill>
              </a:rPr>
              <a:t>일주일</a:t>
            </a:r>
            <a:r>
              <a:rPr lang="en-US" altLang="ko-KR" sz="1400" b="1">
                <a:solidFill>
                  <a:schemeClr val="bg1"/>
                </a:solidFill>
              </a:rPr>
              <a:t>)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11" name="사각형: 둥근 모서리 10"/>
          <p:cNvSpPr/>
          <p:nvPr/>
        </p:nvSpPr>
        <p:spPr>
          <a:xfrm>
            <a:off x="1901742" y="3563960"/>
            <a:ext cx="2757459" cy="32448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1893734" y="3568968"/>
            <a:ext cx="1447563" cy="315259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2797022" y="3581822"/>
            <a:ext cx="1733068" cy="2929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2100  /  9000 (</a:t>
            </a:r>
            <a:r>
              <a:rPr lang="ko-KR" altLang="en-US" sz="1400" b="1">
                <a:solidFill>
                  <a:schemeClr val="bg1"/>
                </a:solidFill>
              </a:rPr>
              <a:t>한달</a:t>
            </a:r>
            <a:r>
              <a:rPr lang="en-US" altLang="ko-KR" sz="1400" b="1">
                <a:solidFill>
                  <a:schemeClr val="bg1"/>
                </a:solidFill>
              </a:rPr>
              <a:t>)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08963" y="4922072"/>
            <a:ext cx="1504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사용자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54176" y="285864"/>
            <a:ext cx="1004189" cy="4170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9C041"/>
                </a:solidFill>
              </a:rPr>
              <a:t>차별성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54176" y="661752"/>
            <a:ext cx="179476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/>
              <a:t>게이미피케이션 도입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394354" y="2115300"/>
            <a:ext cx="7403292" cy="292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/>
              <a:buChar char="•"/>
              <a:defRPr sz="2400">
                <a:solidFill>
                  <a:srgbClr val="535353"/>
                </a:solidFill>
              </a:defRPr>
            </a:pPr>
            <a:r>
              <a:rPr lang="ko-KR" altLang="en-US" dirty="0"/>
              <a:t>계획을 공유하며 동기부여 및 능률을 향상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  <a:defRPr sz="2400">
                <a:solidFill>
                  <a:srgbClr val="535353"/>
                </a:solidFill>
              </a:defRPr>
            </a:pPr>
            <a:r>
              <a:rPr lang="ko-KR" altLang="en-US" dirty="0"/>
              <a:t>다른 사람의 계획을 통해 정보를 얻음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  <a:defRPr sz="2400">
                <a:solidFill>
                  <a:srgbClr val="535353"/>
                </a:solidFill>
              </a:defRPr>
            </a:pPr>
            <a:r>
              <a:rPr lang="ko-KR" altLang="en-US" dirty="0"/>
              <a:t>친구들과 함께 계획을 실천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Font typeface="Arial"/>
              <a:buChar char="•"/>
              <a:defRPr sz="2400">
                <a:solidFill>
                  <a:srgbClr val="535353"/>
                </a:solidFill>
              </a:defRPr>
            </a:pPr>
            <a:r>
              <a:rPr lang="ko-KR" altLang="en-US" dirty="0" err="1"/>
              <a:t>게이미피케이션을</a:t>
            </a:r>
            <a:r>
              <a:rPr lang="ko-KR" altLang="en-US" dirty="0"/>
              <a:t> 도입하여 사람들의 흥미 유발</a:t>
            </a:r>
          </a:p>
        </p:txBody>
      </p:sp>
      <p:sp>
        <p:nvSpPr>
          <p:cNvPr id="4" name="직선 연결선 22"/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wrap="square" lIns="45719" rIns="45719"/>
          <a:lstStyle/>
          <a:p>
            <a:pPr lvl="0">
              <a:defRPr/>
            </a:pPr>
            <a:endParaRPr/>
          </a:p>
        </p:txBody>
      </p:sp>
      <p:sp>
        <p:nvSpPr>
          <p:cNvPr id="5" name="직사각형 23"/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/>
          <p:cNvSpPr txBox="1"/>
          <p:nvPr/>
        </p:nvSpPr>
        <p:spPr>
          <a:xfrm>
            <a:off x="535857" y="323244"/>
            <a:ext cx="167863" cy="57020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pPr lvl="0">
              <a:defRPr/>
            </a:pPr>
            <a:r>
              <a:rPr lang="en-US" altLang="ko-KR"/>
              <a:t>1</a:t>
            </a:r>
          </a:p>
        </p:txBody>
      </p:sp>
      <p:sp>
        <p:nvSpPr>
          <p:cNvPr id="1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>
              <a:defRPr/>
            </a:pPr>
            <a:fld id="{9789EC6C-4145-4527-B052-BF633A9807EA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492198" y="2319096"/>
            <a:ext cx="821802" cy="750425"/>
            <a:chOff x="6956385" y="1248784"/>
            <a:chExt cx="821802" cy="750425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956385" y="1250066"/>
              <a:ext cx="82180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6993037" y="1248784"/>
              <a:ext cx="0" cy="7504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 rot="10800000">
            <a:off x="9982200" y="5216835"/>
            <a:ext cx="821802" cy="750425"/>
            <a:chOff x="6956385" y="1248784"/>
            <a:chExt cx="821802" cy="750425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6956385" y="1250066"/>
              <a:ext cx="82180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993037" y="1248784"/>
              <a:ext cx="0" cy="7504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1599993" y="766729"/>
            <a:ext cx="8992013" cy="1046516"/>
            <a:chOff x="849604" y="1245491"/>
            <a:chExt cx="9850300" cy="1146407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9604" y="1245491"/>
              <a:ext cx="2374700" cy="1146407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3224303" y="1870248"/>
              <a:ext cx="7475600" cy="4948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2400">
                  <a:solidFill>
                    <a:srgbClr val="535353"/>
                  </a:solidFill>
                </a:defRPr>
              </a:pPr>
              <a:r>
                <a:rPr lang="ko-KR" altLang="en-US" sz="2400" b="1">
                  <a:latin typeface="+mn-ea"/>
                </a:rPr>
                <a:t>사람들과</a:t>
              </a:r>
              <a:r>
                <a:rPr lang="ko-KR" altLang="en-US" sz="2400" b="1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 </a:t>
              </a:r>
              <a:r>
                <a:rPr lang="ko-KR" altLang="en-US" sz="2400" b="1">
                  <a:solidFill>
                    <a:srgbClr val="FFB517"/>
                  </a:solidFill>
                  <a:latin typeface="+mn-ea"/>
                </a:rPr>
                <a:t>계획</a:t>
              </a:r>
              <a:r>
                <a:rPr lang="ko-KR" altLang="en-US" sz="2400" b="1">
                  <a:latin typeface="+mn-ea"/>
                </a:rPr>
                <a:t>으로 소통하는 </a:t>
              </a:r>
              <a:r>
                <a:rPr lang="en-US" altLang="ko-KR" sz="2400" b="1">
                  <a:solidFill>
                    <a:srgbClr val="FFB517"/>
                  </a:solidFill>
                  <a:latin typeface="+mn-ea"/>
                </a:rPr>
                <a:t>SNS Todo</a:t>
              </a:r>
              <a:r>
                <a:rPr lang="ko-KR" altLang="en-US" sz="2400" b="1">
                  <a:solidFill>
                    <a:srgbClr val="FFB517"/>
                  </a:solidFill>
                  <a:latin typeface="+mn-ea"/>
                </a:rPr>
                <a:t>서비스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842967" y="5430015"/>
            <a:ext cx="6673850" cy="533384"/>
            <a:chOff x="3582448" y="5396472"/>
            <a:chExt cx="6673850" cy="533384"/>
          </a:xfrm>
        </p:grpSpPr>
        <p:sp>
          <p:nvSpPr>
            <p:cNvPr id="17" name="TextBox 16"/>
            <p:cNvSpPr txBox="1"/>
            <p:nvPr/>
          </p:nvSpPr>
          <p:spPr>
            <a:xfrm>
              <a:off x="3582448" y="5406636"/>
              <a:ext cx="6673850" cy="5110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sz="2400">
                  <a:solidFill>
                    <a:srgbClr val="535353"/>
                  </a:solidFill>
                </a:defRPr>
              </a:pPr>
              <a:r>
                <a:rPr lang="ko-KR" altLang="en-US" sz="2800" b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더 많은 사람들의 계획을 돕자</a:t>
              </a:r>
              <a:r>
                <a:rPr lang="en-US" altLang="ko-KR" sz="2800" b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!</a:t>
              </a:r>
              <a:r>
                <a:rPr lang="ko-KR" altLang="en-US" sz="2800" b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 </a:t>
              </a:r>
              <a:endParaRPr lang="en-US" altLang="ko-KR" sz="28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  <p:sp>
          <p:nvSpPr>
            <p:cNvPr id="23" name="Striped Right Arrow 31"/>
            <p:cNvSpPr/>
            <p:nvPr/>
          </p:nvSpPr>
          <p:spPr>
            <a:xfrm>
              <a:off x="3582448" y="5396472"/>
              <a:ext cx="697867" cy="533384"/>
            </a:xfrm>
            <a:prstGeom prst="stripedRightArrow">
              <a:avLst>
                <a:gd name="adj1" fmla="val 49850"/>
                <a:gd name="adj2" fmla="val 46013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7" name="TextBox 48"/>
          <p:cNvSpPr txBox="1"/>
          <p:nvPr/>
        </p:nvSpPr>
        <p:spPr>
          <a:xfrm>
            <a:off x="1154176" y="285864"/>
            <a:ext cx="727964" cy="4170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rgbClr val="F9C041"/>
                </a:solidFill>
              </a:rPr>
              <a:t>목표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사용자 지정 3">
      <a:majorFont>
        <a:latin typeface="나눔스퀘어_ac ExtraBold"/>
        <a:ea typeface="나눔스퀘어_ac ExtraBold"/>
        <a:cs typeface=""/>
      </a:majorFont>
      <a:minorFont>
        <a:latin typeface="나눔스퀘어_ac ExtraBold"/>
        <a:ea typeface="나눔스퀘어_ac ExtraBol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764</Words>
  <Application>Microsoft Office PowerPoint</Application>
  <PresentationFormat>와이드스크린</PresentationFormat>
  <Paragraphs>332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-apple-system</vt:lpstr>
      <vt:lpstr>YouandiModern HeadRegular</vt:lpstr>
      <vt:lpstr>나눔고딕</vt:lpstr>
      <vt:lpstr>나눔스퀘어_ac ExtraBold</vt:lpstr>
      <vt:lpstr>맑은 고딕</vt:lpstr>
      <vt:lpstr>Arial</vt:lpstr>
      <vt:lpstr>Consolas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이은송</cp:lastModifiedBy>
  <cp:revision>1006</cp:revision>
  <dcterms:created xsi:type="dcterms:W3CDTF">2015-01-21T11:35:38Z</dcterms:created>
  <dcterms:modified xsi:type="dcterms:W3CDTF">2020-12-04T02:17:42Z</dcterms:modified>
  <cp:version>1000.0000.01</cp:version>
</cp:coreProperties>
</file>